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6.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theme+xml" PartName="/ppt/theme/theme1.xml"/>
  <Override ContentType="application/vnd.openxmlformats-officedocument.theme+xml" PartName="/ppt/theme/theme2.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binary" PartName="/ppt/metadata"/>
  <Override ContentType="application/vnd.openxmlformats-officedocument.presentationml.notesMaster+xml" PartName="/ppt/notesMasters/notesMaster1.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Lst>
  <p:sldSz cy="68580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 uri="http://customooxmlschemas.google.com/">
      <go:slidesCustomData xmlns:go="http://customooxmlschemas.google.com/" r:id="rId21" roundtripDataSignature="AMtx7mjGoggvKNy+jWkjqEyBA1VbUjMfHQ=="/>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2" name="Nathan Finley"/>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11" Type="http://schemas.openxmlformats.org/officeDocument/2006/relationships/slide" Target="slides/slide5.xml"/><Relationship Id="rId10" Type="http://schemas.openxmlformats.org/officeDocument/2006/relationships/slide" Target="slides/slide4.xml"/><Relationship Id="rId21" Type="http://customschemas.google.com/relationships/presentationmetadata" Target="metadata"/><Relationship Id="rId13" Type="http://schemas.openxmlformats.org/officeDocument/2006/relationships/slide" Target="slides/slide7.xml"/><Relationship Id="rId12" Type="http://schemas.openxmlformats.org/officeDocument/2006/relationships/slide" Target="slides/slide6.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commentAuthors" Target="commentAuthors.xml"/><Relationship Id="rId9" Type="http://schemas.openxmlformats.org/officeDocument/2006/relationships/slide" Target="slides/slide3.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5" Type="http://schemas.openxmlformats.org/officeDocument/2006/relationships/slideMaster" Target="slideMasters/slideMaster1.xml"/><Relationship Id="rId19" Type="http://schemas.openxmlformats.org/officeDocument/2006/relationships/slide" Target="slides/slide13.xml"/><Relationship Id="rId6" Type="http://schemas.openxmlformats.org/officeDocument/2006/relationships/notesMaster" Target="notesMasters/notesMaster1.xml"/><Relationship Id="rId18" Type="http://schemas.openxmlformats.org/officeDocument/2006/relationships/slide" Target="slides/slide12.xml"/><Relationship Id="rId7" Type="http://schemas.openxmlformats.org/officeDocument/2006/relationships/slide" Target="slides/slide1.xml"/><Relationship Id="rId8" Type="http://schemas.openxmlformats.org/officeDocument/2006/relationships/slide" Target="slides/slide2.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2-09-24T15:35:18.924">
    <p:pos x="288" y="1290"/>
    <p:text>Talk about how the market doesn't offer this and why it may be useful.</p:text>
    <p:extLst>
      <p:ext uri="{C676402C-5697-4E1C-873F-D02D1690AC5C}">
        <p15:threadingInfo timeZoneBias="0"/>
      </p:ext>
      <p:ext uri="http://customooxmlschemas.google.com/">
        <go:slidesCustomData xmlns:go="http://customooxmlschemas.google.com/" commentPostId="AAAAgsHlohA"/>
      </p:ext>
    </p:extLst>
  </p:cm>
  <p:cm authorId="0" idx="2" dt="2022-09-24T20:22:04.434">
    <p:pos x="288" y="1390"/>
    <p:text>What kind of display?</p:text>
    <p:extLst>
      <p:ext uri="{C676402C-5697-4E1C-873F-D02D1690AC5C}">
        <p15:threadingInfo timeZoneBias="0"/>
      </p:ext>
      <p:ext uri="http://customooxmlschemas.google.com/">
        <go:slidesCustomData xmlns:go="http://customooxmlschemas.google.com/" commentPostId="AAAAgAUwCt8"/>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15a61e6ae0b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solidFill>
                  <a:schemeClr val="dk1"/>
                </a:solidFill>
              </a:rPr>
              <a:t>template slide</a:t>
            </a:r>
            <a:endParaRPr>
              <a:solidFill>
                <a:schemeClr val="dk1"/>
              </a:solidFill>
            </a:endParaRPr>
          </a:p>
          <a:p>
            <a:pPr indent="0" lvl="0" marL="0" rtl="0" algn="l">
              <a:spcBef>
                <a:spcPts val="0"/>
              </a:spcBef>
              <a:spcAft>
                <a:spcPts val="0"/>
              </a:spcAft>
              <a:buNone/>
            </a:pPr>
            <a:r>
              <a:t/>
            </a:r>
            <a:endParaRPr/>
          </a:p>
        </p:txBody>
      </p:sp>
      <p:sp>
        <p:nvSpPr>
          <p:cNvPr id="52" name="Google Shape;52;g15a61e6ae0b_0_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15f3c0f6d1b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solidFill>
                  <a:schemeClr val="dk1"/>
                </a:solidFill>
              </a:rPr>
              <a:t>We get shit done</a:t>
            </a: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factz</a:t>
            </a:r>
            <a:endParaRPr>
              <a:solidFill>
                <a:schemeClr val="dk1"/>
              </a:solidFill>
            </a:endParaRPr>
          </a:p>
          <a:p>
            <a:pPr indent="0" lvl="0" marL="0" rtl="0" algn="l">
              <a:spcBef>
                <a:spcPts val="0"/>
              </a:spcBef>
              <a:spcAft>
                <a:spcPts val="0"/>
              </a:spcAft>
              <a:buNone/>
            </a:pPr>
            <a:r>
              <a:t/>
            </a:r>
            <a:endParaRPr/>
          </a:p>
        </p:txBody>
      </p:sp>
      <p:sp>
        <p:nvSpPr>
          <p:cNvPr id="168" name="Google Shape;168;g15f3c0f6d1b_0_4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15f3c0f6d1b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solidFill>
                  <a:schemeClr val="dk1"/>
                </a:solidFill>
              </a:rPr>
              <a:t>We get shit done</a:t>
            </a: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factz</a:t>
            </a:r>
            <a:endParaRPr>
              <a:solidFill>
                <a:schemeClr val="dk1"/>
              </a:solidFill>
            </a:endParaRPr>
          </a:p>
          <a:p>
            <a:pPr indent="0" lvl="0" marL="0" rtl="0" algn="l">
              <a:spcBef>
                <a:spcPts val="0"/>
              </a:spcBef>
              <a:spcAft>
                <a:spcPts val="0"/>
              </a:spcAft>
              <a:buNone/>
            </a:pPr>
            <a:r>
              <a:t/>
            </a:r>
            <a:endParaRPr/>
          </a:p>
        </p:txBody>
      </p:sp>
      <p:sp>
        <p:nvSpPr>
          <p:cNvPr id="188" name="Google Shape;188;g15f3c0f6d1b_0_6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1591f1dea98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solidFill>
                  <a:schemeClr val="dk1"/>
                </a:solidFill>
              </a:rPr>
              <a:t>EDIT needed</a:t>
            </a: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Also, once this is finished I will take a screenshot of it and size it down to fit into the slide! :)</a:t>
            </a:r>
            <a:endParaRPr>
              <a:solidFill>
                <a:schemeClr val="dk1"/>
              </a:solidFill>
            </a:endParaRPr>
          </a:p>
          <a:p>
            <a:pPr indent="0" lvl="0" marL="0" rtl="0" algn="l">
              <a:spcBef>
                <a:spcPts val="0"/>
              </a:spcBef>
              <a:spcAft>
                <a:spcPts val="0"/>
              </a:spcAft>
              <a:buNone/>
            </a:pPr>
            <a:r>
              <a:t/>
            </a:r>
            <a:endParaRPr/>
          </a:p>
        </p:txBody>
      </p:sp>
      <p:sp>
        <p:nvSpPr>
          <p:cNvPr id="197" name="Google Shape;197;g1591f1dea98_0_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15a61e6ae0b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solidFill>
                  <a:schemeClr val="dk1"/>
                </a:solidFill>
              </a:rPr>
              <a:t>EDIT needed</a:t>
            </a: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Also, once this is finished I will take a screenshot of it and size it down to fit into the slide! :)</a:t>
            </a:r>
            <a:endParaRPr>
              <a:solidFill>
                <a:schemeClr val="dk1"/>
              </a:solidFill>
            </a:endParaRPr>
          </a:p>
          <a:p>
            <a:pPr indent="0" lvl="0" marL="0" rtl="0" algn="l">
              <a:spcBef>
                <a:spcPts val="0"/>
              </a:spcBef>
              <a:spcAft>
                <a:spcPts val="0"/>
              </a:spcAft>
              <a:buNone/>
            </a:pPr>
            <a:r>
              <a:t/>
            </a:r>
            <a:endParaRPr/>
          </a:p>
        </p:txBody>
      </p:sp>
      <p:sp>
        <p:nvSpPr>
          <p:cNvPr id="213" name="Google Shape;213;g15a61e6ae0b_0_7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15a61e6ae0b_0_9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15a61e6ae0b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solidFill>
                  <a:schemeClr val="dk1"/>
                </a:solidFill>
              </a:rPr>
              <a:t>template slide</a:t>
            </a:r>
            <a:endParaRPr>
              <a:solidFill>
                <a:schemeClr val="dk1"/>
              </a:solidFill>
            </a:endParaRPr>
          </a:p>
          <a:p>
            <a:pPr indent="0" lvl="0" marL="0" rtl="0" algn="l">
              <a:spcBef>
                <a:spcPts val="0"/>
              </a:spcBef>
              <a:spcAft>
                <a:spcPts val="0"/>
              </a:spcAft>
              <a:buNone/>
            </a:pPr>
            <a:r>
              <a:t/>
            </a:r>
            <a:endParaRPr/>
          </a:p>
        </p:txBody>
      </p:sp>
      <p:sp>
        <p:nvSpPr>
          <p:cNvPr id="60" name="Google Shape;60;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solidFill>
                  <a:schemeClr val="dk1"/>
                </a:solidFill>
              </a:rPr>
              <a:t>Would the LCD display have to be connected to the Bluetooth transmitter?</a:t>
            </a:r>
            <a:endParaRPr>
              <a:solidFill>
                <a:schemeClr val="dk1"/>
              </a:solidFill>
            </a:endParaRPr>
          </a:p>
          <a:p>
            <a:pPr indent="0" lvl="0" marL="0" rtl="0" algn="l">
              <a:spcBef>
                <a:spcPts val="0"/>
              </a:spcBef>
              <a:spcAft>
                <a:spcPts val="0"/>
              </a:spcAft>
              <a:buNone/>
            </a:pPr>
            <a:r>
              <a:t/>
            </a:r>
            <a:endParaRPr/>
          </a:p>
        </p:txBody>
      </p:sp>
      <p:sp>
        <p:nvSpPr>
          <p:cNvPr id="66" name="Google Shape;66;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template slide</a:t>
            </a:r>
            <a:endParaRPr/>
          </a:p>
        </p:txBody>
      </p:sp>
      <p:sp>
        <p:nvSpPr>
          <p:cNvPr id="72" name="Google Shape;72;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1590f367b4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g1590f367b41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1590f367b41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g1590f367b41_0_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1590f367b41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Have bluetooth connectivity for input and output. Input will be able to connect to any phone/computer with bluetooth transmitter. </a:t>
            </a:r>
            <a:r>
              <a:rPr lang="en-US"/>
              <a:t>Output</a:t>
            </a:r>
            <a:r>
              <a:rPr lang="en-US"/>
              <a:t> will search for any available receivers. Then, through the LCD, user selects which receiver they want to use. Therefore, the user will be able to output the audio to any speaker/audio device that has bluetooth </a:t>
            </a:r>
            <a:r>
              <a:rPr lang="en-US"/>
              <a:t>compatibility. Furthermore, the bluetooth is optional….aux (nathan, next)</a:t>
            </a:r>
            <a:endParaRPr/>
          </a:p>
        </p:txBody>
      </p:sp>
      <p:sp>
        <p:nvSpPr>
          <p:cNvPr id="93" name="Google Shape;93;g1590f367b41_0_1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solidFill>
                  <a:schemeClr val="dk1"/>
                </a:solidFill>
              </a:rPr>
              <a:t>We get shit done</a:t>
            </a: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factz</a:t>
            </a:r>
            <a:endParaRPr>
              <a:solidFill>
                <a:schemeClr val="dk1"/>
              </a:solidFill>
            </a:endParaRPr>
          </a:p>
          <a:p>
            <a:pPr indent="0" lvl="0" marL="0" rtl="0" algn="l">
              <a:spcBef>
                <a:spcPts val="0"/>
              </a:spcBef>
              <a:spcAft>
                <a:spcPts val="0"/>
              </a:spcAft>
              <a:buNone/>
            </a:pPr>
            <a:r>
              <a:t/>
            </a:r>
            <a:endParaRPr/>
          </a:p>
        </p:txBody>
      </p:sp>
      <p:sp>
        <p:nvSpPr>
          <p:cNvPr id="129" name="Google Shape;129;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15f3c0f6d1b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solidFill>
                  <a:schemeClr val="dk1"/>
                </a:solidFill>
              </a:rPr>
              <a:t>We get shit done</a:t>
            </a: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factz</a:t>
            </a:r>
            <a:endParaRPr>
              <a:solidFill>
                <a:schemeClr val="dk1"/>
              </a:solidFill>
            </a:endParaRPr>
          </a:p>
          <a:p>
            <a:pPr indent="0" lvl="0" marL="0" rtl="0" algn="l">
              <a:spcBef>
                <a:spcPts val="0"/>
              </a:spcBef>
              <a:spcAft>
                <a:spcPts val="0"/>
              </a:spcAft>
              <a:buNone/>
            </a:pPr>
            <a:r>
              <a:t/>
            </a:r>
            <a:endParaRPr/>
          </a:p>
        </p:txBody>
      </p:sp>
      <p:sp>
        <p:nvSpPr>
          <p:cNvPr id="149" name="Google Shape;149;g15f3c0f6d1b_0_1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jpg"/><Relationship Id="rId3" Type="http://schemas.openxmlformats.org/officeDocument/2006/relationships/image" Target="../media/image6.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11" name="Shape 11"/>
        <p:cNvGrpSpPr/>
        <p:nvPr/>
      </p:nvGrpSpPr>
      <p:grpSpPr>
        <a:xfrm>
          <a:off x="0" y="0"/>
          <a:ext cx="0" cy="0"/>
          <a:chOff x="0" y="0"/>
          <a:chExt cx="0" cy="0"/>
        </a:xfrm>
      </p:grpSpPr>
      <p:sp>
        <p:nvSpPr>
          <p:cNvPr id="12" name="Google Shape;12;p9"/>
          <p:cNvSpPr txBox="1"/>
          <p:nvPr>
            <p:ph type="ctrTitle"/>
          </p:nvPr>
        </p:nvSpPr>
        <p:spPr>
          <a:xfrm>
            <a:off x="3969582" y="2130425"/>
            <a:ext cx="4488617" cy="1470025"/>
          </a:xfrm>
          <a:prstGeom prst="rect">
            <a:avLst/>
          </a:prstGeom>
          <a:noFill/>
          <a:ln>
            <a:noFill/>
          </a:ln>
        </p:spPr>
        <p:txBody>
          <a:bodyPr anchorCtr="0" anchor="ctr" bIns="45700" lIns="91425" spcFirstLastPara="1" rIns="91425" wrap="square" tIns="45700">
            <a:normAutofit/>
          </a:bodyPr>
          <a:lstStyle>
            <a:lvl1pPr lvl="0" algn="r">
              <a:spcBef>
                <a:spcPts val="0"/>
              </a:spcBef>
              <a:spcAft>
                <a:spcPts val="0"/>
              </a:spcAft>
              <a:buClr>
                <a:schemeClr val="lt1"/>
              </a:buClr>
              <a:buSzPts val="3600"/>
              <a:buFont typeface="Arial"/>
              <a:buNone/>
              <a:defRPr b="1" sz="36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 name="Google Shape;13;p9"/>
          <p:cNvSpPr txBox="1"/>
          <p:nvPr>
            <p:ph idx="1" type="subTitle"/>
          </p:nvPr>
        </p:nvSpPr>
        <p:spPr>
          <a:xfrm>
            <a:off x="3124200" y="3886200"/>
            <a:ext cx="5333999" cy="1752600"/>
          </a:xfrm>
          <a:prstGeom prst="rect">
            <a:avLst/>
          </a:prstGeom>
          <a:noFill/>
          <a:ln>
            <a:noFill/>
          </a:ln>
        </p:spPr>
        <p:txBody>
          <a:bodyPr anchorCtr="0" anchor="t" bIns="45700" lIns="91425" spcFirstLastPara="1" rIns="91425" wrap="square" tIns="45700">
            <a:normAutofit/>
          </a:bodyPr>
          <a:lstStyle>
            <a:lvl1pPr lvl="0" algn="r">
              <a:spcBef>
                <a:spcPts val="560"/>
              </a:spcBef>
              <a:spcAft>
                <a:spcPts val="0"/>
              </a:spcAft>
              <a:buClr>
                <a:srgbClr val="FFFFFF"/>
              </a:buClr>
              <a:buSzPts val="2800"/>
              <a:buNone/>
              <a:defRPr sz="2800">
                <a:solidFill>
                  <a:srgbClr val="FFFFFF"/>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14" name="Google Shape;14;p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 name="Google Shape;15;p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 name="Google Shape;16;p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bg>
      <p:bgPr>
        <a:blipFill>
          <a:blip r:embed="rId2">
            <a:alphaModFix/>
          </a:blip>
          <a:stretch>
            <a:fillRect/>
          </a:stretch>
        </a:blipFill>
      </p:bgPr>
    </p:bg>
    <p:spTree>
      <p:nvGrpSpPr>
        <p:cNvPr id="17" name="Shape 17"/>
        <p:cNvGrpSpPr/>
        <p:nvPr/>
      </p:nvGrpSpPr>
      <p:grpSpPr>
        <a:xfrm>
          <a:off x="0" y="0"/>
          <a:ext cx="0" cy="0"/>
          <a:chOff x="0" y="0"/>
          <a:chExt cx="0" cy="0"/>
        </a:xfrm>
      </p:grpSpPr>
      <p:sp>
        <p:nvSpPr>
          <p:cNvPr id="18" name="Google Shape;18;p10"/>
          <p:cNvSpPr txBox="1"/>
          <p:nvPr>
            <p:ph type="title"/>
          </p:nvPr>
        </p:nvSpPr>
        <p:spPr>
          <a:xfrm>
            <a:off x="457200" y="1049177"/>
            <a:ext cx="8229600" cy="803756"/>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3200"/>
              <a:buFont typeface="Arial"/>
              <a:buNone/>
              <a:defRPr b="1"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 name="Google Shape;19;p10"/>
          <p:cNvSpPr txBox="1"/>
          <p:nvPr>
            <p:ph idx="1" type="body"/>
          </p:nvPr>
        </p:nvSpPr>
        <p:spPr>
          <a:xfrm>
            <a:off x="457200" y="2049270"/>
            <a:ext cx="8229600" cy="407689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0" name="Google Shape;20;p1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 name="Google Shape;21;p1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 name="Google Shape;22;p1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pic>
        <p:nvPicPr>
          <p:cNvPr descr="DLCOE_logo_HWHT.png" id="23" name="Google Shape;23;p10"/>
          <p:cNvPicPr preferRelativeResize="0"/>
          <p:nvPr/>
        </p:nvPicPr>
        <p:blipFill rotWithShape="1">
          <a:blip r:embed="rId3">
            <a:alphaModFix/>
          </a:blip>
          <a:srcRect b="0" l="0" r="0" t="0"/>
          <a:stretch/>
        </p:blipFill>
        <p:spPr>
          <a:xfrm>
            <a:off x="450851" y="234146"/>
            <a:ext cx="2443865" cy="412601"/>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24" name="Shape 24"/>
        <p:cNvGrpSpPr/>
        <p:nvPr/>
      </p:nvGrpSpPr>
      <p:grpSpPr>
        <a:xfrm>
          <a:off x="0" y="0"/>
          <a:ext cx="0" cy="0"/>
          <a:chOff x="0" y="0"/>
          <a:chExt cx="0" cy="0"/>
        </a:xfrm>
      </p:grpSpPr>
      <p:sp>
        <p:nvSpPr>
          <p:cNvPr id="25" name="Google Shape;25;p11"/>
          <p:cNvSpPr txBox="1"/>
          <p:nvPr>
            <p:ph idx="1" type="body"/>
          </p:nvPr>
        </p:nvSpPr>
        <p:spPr>
          <a:xfrm>
            <a:off x="457200" y="1975644"/>
            <a:ext cx="4038600" cy="4150519"/>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26" name="Google Shape;26;p11"/>
          <p:cNvSpPr txBox="1"/>
          <p:nvPr>
            <p:ph idx="2" type="body"/>
          </p:nvPr>
        </p:nvSpPr>
        <p:spPr>
          <a:xfrm>
            <a:off x="4648200" y="1975644"/>
            <a:ext cx="4038600" cy="4150519"/>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27" name="Google Shape;27;p1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 name="Google Shape;28;p1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1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30" name="Google Shape;30;p11"/>
          <p:cNvSpPr txBox="1"/>
          <p:nvPr>
            <p:ph type="title"/>
          </p:nvPr>
        </p:nvSpPr>
        <p:spPr>
          <a:xfrm>
            <a:off x="457200" y="1049177"/>
            <a:ext cx="8229600" cy="803756"/>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3200"/>
              <a:buFont typeface="Arial"/>
              <a:buNone/>
              <a:defRPr b="1"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 name="Shape 31"/>
        <p:cNvGrpSpPr/>
        <p:nvPr/>
      </p:nvGrpSpPr>
      <p:grpSpPr>
        <a:xfrm>
          <a:off x="0" y="0"/>
          <a:ext cx="0" cy="0"/>
          <a:chOff x="0" y="0"/>
          <a:chExt cx="0" cy="0"/>
        </a:xfrm>
      </p:grpSpPr>
      <p:sp>
        <p:nvSpPr>
          <p:cNvPr id="32" name="Google Shape;32;p12"/>
          <p:cNvSpPr txBox="1"/>
          <p:nvPr>
            <p:ph type="title"/>
          </p:nvPr>
        </p:nvSpPr>
        <p:spPr>
          <a:xfrm>
            <a:off x="457200" y="2900649"/>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000"/>
              <a:buFont typeface="Arial"/>
              <a:buNone/>
              <a:defRPr b="1" sz="4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3" name="Google Shape;33;p1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 name="Google Shape;34;p1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1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6" name="Shape 36"/>
        <p:cNvGrpSpPr/>
        <p:nvPr/>
      </p:nvGrpSpPr>
      <p:grpSpPr>
        <a:xfrm>
          <a:off x="0" y="0"/>
          <a:ext cx="0" cy="0"/>
          <a:chOff x="0" y="0"/>
          <a:chExt cx="0" cy="0"/>
        </a:xfrm>
      </p:grpSpPr>
      <p:sp>
        <p:nvSpPr>
          <p:cNvPr id="37" name="Google Shape;37;p13"/>
          <p:cNvSpPr txBox="1"/>
          <p:nvPr>
            <p:ph type="title"/>
          </p:nvPr>
        </p:nvSpPr>
        <p:spPr>
          <a:xfrm>
            <a:off x="457200" y="1066968"/>
            <a:ext cx="3008313" cy="736881"/>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Arial"/>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8" name="Google Shape;38;p13"/>
          <p:cNvSpPr txBox="1"/>
          <p:nvPr>
            <p:ph idx="1" type="body"/>
          </p:nvPr>
        </p:nvSpPr>
        <p:spPr>
          <a:xfrm>
            <a:off x="3575050" y="1073720"/>
            <a:ext cx="5111750" cy="505244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b="1" sz="28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39" name="Google Shape;39;p13"/>
          <p:cNvSpPr txBox="1"/>
          <p:nvPr>
            <p:ph idx="2" type="body"/>
          </p:nvPr>
        </p:nvSpPr>
        <p:spPr>
          <a:xfrm>
            <a:off x="457200" y="1803850"/>
            <a:ext cx="3008313" cy="4322314"/>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0" name="Google Shape;40;p1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 name="Google Shape;41;p1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1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3" name="Shape 43"/>
        <p:cNvGrpSpPr/>
        <p:nvPr/>
      </p:nvGrpSpPr>
      <p:grpSpPr>
        <a:xfrm>
          <a:off x="0" y="0"/>
          <a:ext cx="0" cy="0"/>
          <a:chOff x="0" y="0"/>
          <a:chExt cx="0" cy="0"/>
        </a:xfrm>
      </p:grpSpPr>
      <p:sp>
        <p:nvSpPr>
          <p:cNvPr id="44" name="Google Shape;44;p14"/>
          <p:cNvSpPr txBox="1"/>
          <p:nvPr>
            <p:ph type="title"/>
          </p:nvPr>
        </p:nvSpPr>
        <p:spPr>
          <a:xfrm>
            <a:off x="457200" y="1196430"/>
            <a:ext cx="2573672"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dk1"/>
              </a:buClr>
              <a:buSzPts val="1800"/>
              <a:buFont typeface="Arial"/>
              <a:buNone/>
              <a:defRPr b="1" sz="1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5" name="Google Shape;45;p14"/>
          <p:cNvSpPr/>
          <p:nvPr>
            <p:ph idx="2" type="pic"/>
          </p:nvPr>
        </p:nvSpPr>
        <p:spPr>
          <a:xfrm>
            <a:off x="3200400" y="1196430"/>
            <a:ext cx="5486400" cy="4850287"/>
          </a:xfrm>
          <a:prstGeom prst="rect">
            <a:avLst/>
          </a:prstGeom>
          <a:noFill/>
          <a:ln>
            <a:noFill/>
          </a:ln>
        </p:spPr>
      </p:sp>
      <p:sp>
        <p:nvSpPr>
          <p:cNvPr id="46" name="Google Shape;46;p14"/>
          <p:cNvSpPr txBox="1"/>
          <p:nvPr>
            <p:ph idx="1" type="body"/>
          </p:nvPr>
        </p:nvSpPr>
        <p:spPr>
          <a:xfrm>
            <a:off x="457200" y="1768043"/>
            <a:ext cx="2573672" cy="427867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7" name="Google Shape;47;p1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1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 name="Google Shape;49;p1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Arial"/>
              <a:buNone/>
              <a:defRPr b="0" i="0" sz="44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 name="Google Shape;8;p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 name="Google Shape;9;p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 name="Google Shape;10;p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Arial"/>
                <a:ea typeface="Arial"/>
                <a:cs typeface="Arial"/>
                <a:sym typeface="Arial"/>
              </a:defRPr>
            </a:lvl1pPr>
            <a:lvl2pPr indent="0" lvl="1" marL="0" marR="0" rtl="0" algn="r">
              <a:spcBef>
                <a:spcPts val="0"/>
              </a:spcBef>
              <a:buNone/>
              <a:defRPr b="0" i="0" sz="1200" u="none" cap="none" strike="noStrike">
                <a:solidFill>
                  <a:srgbClr val="888888"/>
                </a:solidFill>
                <a:latin typeface="Arial"/>
                <a:ea typeface="Arial"/>
                <a:cs typeface="Arial"/>
                <a:sym typeface="Arial"/>
              </a:defRPr>
            </a:lvl2pPr>
            <a:lvl3pPr indent="0" lvl="2" marL="0" marR="0" rtl="0" algn="r">
              <a:spcBef>
                <a:spcPts val="0"/>
              </a:spcBef>
              <a:buNone/>
              <a:defRPr b="0" i="0" sz="1200" u="none" cap="none" strike="noStrike">
                <a:solidFill>
                  <a:srgbClr val="888888"/>
                </a:solidFill>
                <a:latin typeface="Arial"/>
                <a:ea typeface="Arial"/>
                <a:cs typeface="Arial"/>
                <a:sym typeface="Arial"/>
              </a:defRPr>
            </a:lvl3pPr>
            <a:lvl4pPr indent="0" lvl="3" marL="0" marR="0" rtl="0" algn="r">
              <a:spcBef>
                <a:spcPts val="0"/>
              </a:spcBef>
              <a:buNone/>
              <a:defRPr b="0" i="0" sz="1200" u="none" cap="none" strike="noStrike">
                <a:solidFill>
                  <a:srgbClr val="888888"/>
                </a:solidFill>
                <a:latin typeface="Arial"/>
                <a:ea typeface="Arial"/>
                <a:cs typeface="Arial"/>
                <a:sym typeface="Arial"/>
              </a:defRPr>
            </a:lvl4pPr>
            <a:lvl5pPr indent="0" lvl="4" marL="0" marR="0" rtl="0" algn="r">
              <a:spcBef>
                <a:spcPts val="0"/>
              </a:spcBef>
              <a:buNone/>
              <a:defRPr b="0" i="0" sz="1200" u="none" cap="none" strike="noStrike">
                <a:solidFill>
                  <a:srgbClr val="888888"/>
                </a:solidFill>
                <a:latin typeface="Arial"/>
                <a:ea typeface="Arial"/>
                <a:cs typeface="Arial"/>
                <a:sym typeface="Arial"/>
              </a:defRPr>
            </a:lvl5pPr>
            <a:lvl6pPr indent="0" lvl="5" marL="0" marR="0" rtl="0" algn="r">
              <a:spcBef>
                <a:spcPts val="0"/>
              </a:spcBef>
              <a:buNone/>
              <a:defRPr b="0" i="0" sz="1200" u="none" cap="none" strike="noStrike">
                <a:solidFill>
                  <a:srgbClr val="888888"/>
                </a:solidFill>
                <a:latin typeface="Arial"/>
                <a:ea typeface="Arial"/>
                <a:cs typeface="Arial"/>
                <a:sym typeface="Arial"/>
              </a:defRPr>
            </a:lvl6pPr>
            <a:lvl7pPr indent="0" lvl="6" marL="0" marR="0" rtl="0" algn="r">
              <a:spcBef>
                <a:spcPts val="0"/>
              </a:spcBef>
              <a:buNone/>
              <a:defRPr b="0" i="0" sz="1200" u="none" cap="none" strike="noStrike">
                <a:solidFill>
                  <a:srgbClr val="888888"/>
                </a:solidFill>
                <a:latin typeface="Arial"/>
                <a:ea typeface="Arial"/>
                <a:cs typeface="Arial"/>
                <a:sym typeface="Arial"/>
              </a:defRPr>
            </a:lvl7pPr>
            <a:lvl8pPr indent="0" lvl="7" marL="0" marR="0" rtl="0" algn="r">
              <a:spcBef>
                <a:spcPts val="0"/>
              </a:spcBef>
              <a:buNone/>
              <a:defRPr b="0" i="0" sz="1200" u="none" cap="none" strike="noStrike">
                <a:solidFill>
                  <a:srgbClr val="888888"/>
                </a:solidFill>
                <a:latin typeface="Arial"/>
                <a:ea typeface="Arial"/>
                <a:cs typeface="Arial"/>
                <a:sym typeface="Arial"/>
              </a:defRPr>
            </a:lvl8pPr>
            <a:lvl9pPr indent="0" lvl="8" marL="0" marR="0" rtl="0" algn="r">
              <a:spcBef>
                <a:spcPts val="0"/>
              </a:spcBef>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6.png"/><Relationship Id="rId4" Type="http://schemas.openxmlformats.org/officeDocument/2006/relationships/image" Target="../media/image2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9.png"/><Relationship Id="rId4" Type="http://schemas.openxmlformats.org/officeDocument/2006/relationships/image" Target="../media/image15.png"/><Relationship Id="rId10" Type="http://schemas.openxmlformats.org/officeDocument/2006/relationships/image" Target="../media/image20.png"/><Relationship Id="rId9" Type="http://schemas.openxmlformats.org/officeDocument/2006/relationships/image" Target="../media/image14.png"/><Relationship Id="rId5" Type="http://schemas.openxmlformats.org/officeDocument/2006/relationships/image" Target="../media/image11.png"/><Relationship Id="rId6" Type="http://schemas.openxmlformats.org/officeDocument/2006/relationships/image" Target="../media/image4.png"/><Relationship Id="rId7" Type="http://schemas.openxmlformats.org/officeDocument/2006/relationships/image" Target="../media/image7.png"/><Relationship Id="rId8" Type="http://schemas.openxmlformats.org/officeDocument/2006/relationships/image" Target="../media/image2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6.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comments" Target="../comments/commen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3.png"/><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5.png"/><Relationship Id="rId4" Type="http://schemas.openxmlformats.org/officeDocument/2006/relationships/image" Target="../media/image9.png"/><Relationship Id="rId5" Type="http://schemas.openxmlformats.org/officeDocument/2006/relationships/image" Target="../media/image15.png"/><Relationship Id="rId6" Type="http://schemas.openxmlformats.org/officeDocument/2006/relationships/image" Target="../media/image11.png"/><Relationship Id="rId7" Type="http://schemas.openxmlformats.org/officeDocument/2006/relationships/image" Target="../media/image4.png"/><Relationship Id="rId8"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8.png"/><Relationship Id="rId4" Type="http://schemas.openxmlformats.org/officeDocument/2006/relationships/image" Target="../media/image19.png"/><Relationship Id="rId10" Type="http://schemas.openxmlformats.org/officeDocument/2006/relationships/image" Target="../media/image18.png"/><Relationship Id="rId9" Type="http://schemas.openxmlformats.org/officeDocument/2006/relationships/image" Target="../media/image7.png"/><Relationship Id="rId5" Type="http://schemas.openxmlformats.org/officeDocument/2006/relationships/image" Target="../media/image9.png"/><Relationship Id="rId6" Type="http://schemas.openxmlformats.org/officeDocument/2006/relationships/image" Target="../media/image15.png"/><Relationship Id="rId7" Type="http://schemas.openxmlformats.org/officeDocument/2006/relationships/image" Target="../media/image11.png"/><Relationship Id="rId8"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g15a61e6ae0b_0_1"/>
          <p:cNvSpPr txBox="1"/>
          <p:nvPr>
            <p:ph type="ctrTitle"/>
          </p:nvPr>
        </p:nvSpPr>
        <p:spPr>
          <a:xfrm>
            <a:off x="3462375" y="3215425"/>
            <a:ext cx="5513100" cy="2880600"/>
          </a:xfrm>
          <a:prstGeom prst="rect">
            <a:avLst/>
          </a:prstGeom>
          <a:noFill/>
          <a:ln>
            <a:noFill/>
          </a:ln>
        </p:spPr>
        <p:txBody>
          <a:bodyPr anchorCtr="0" anchor="ctr" bIns="45700" lIns="91425" spcFirstLastPara="1" rIns="91425" wrap="square" tIns="45700">
            <a:normAutofit fontScale="90000"/>
          </a:bodyPr>
          <a:lstStyle/>
          <a:p>
            <a:pPr indent="0" lvl="0" marL="0" rtl="0" algn="l">
              <a:spcBef>
                <a:spcPts val="0"/>
              </a:spcBef>
              <a:spcAft>
                <a:spcPts val="0"/>
              </a:spcAft>
              <a:buClr>
                <a:schemeClr val="lt1"/>
              </a:buClr>
              <a:buSzPct val="100000"/>
              <a:buFont typeface="Arial"/>
              <a:buNone/>
            </a:pPr>
            <a:r>
              <a:t/>
            </a:r>
            <a:endParaRPr/>
          </a:p>
          <a:p>
            <a:pPr indent="0" lvl="0" marL="0" rtl="0" algn="r">
              <a:spcBef>
                <a:spcPts val="0"/>
              </a:spcBef>
              <a:spcAft>
                <a:spcPts val="0"/>
              </a:spcAft>
              <a:buClr>
                <a:schemeClr val="lt1"/>
              </a:buClr>
              <a:buSzPct val="100000"/>
              <a:buFont typeface="Arial"/>
              <a:buNone/>
            </a:pPr>
            <a:r>
              <a:t/>
            </a:r>
            <a:endParaRPr/>
          </a:p>
          <a:p>
            <a:pPr indent="0" lvl="0" marL="0" rtl="0" algn="r">
              <a:spcBef>
                <a:spcPts val="0"/>
              </a:spcBef>
              <a:spcAft>
                <a:spcPts val="0"/>
              </a:spcAft>
              <a:buClr>
                <a:schemeClr val="lt1"/>
              </a:buClr>
              <a:buSzPct val="100000"/>
              <a:buFont typeface="Arial"/>
              <a:buNone/>
            </a:pPr>
            <a:r>
              <a:t/>
            </a:r>
            <a:endParaRPr/>
          </a:p>
          <a:p>
            <a:pPr indent="0" lvl="0" marL="0" rtl="0" algn="l">
              <a:spcBef>
                <a:spcPts val="0"/>
              </a:spcBef>
              <a:spcAft>
                <a:spcPts val="0"/>
              </a:spcAft>
              <a:buClr>
                <a:schemeClr val="lt1"/>
              </a:buClr>
              <a:buSzPct val="100000"/>
              <a:buFont typeface="Arial"/>
              <a:buNone/>
            </a:pPr>
            <a:r>
              <a:t/>
            </a:r>
            <a:endParaRPr/>
          </a:p>
          <a:p>
            <a:pPr indent="0" lvl="0" marL="0" rtl="0" algn="r">
              <a:spcBef>
                <a:spcPts val="0"/>
              </a:spcBef>
              <a:spcAft>
                <a:spcPts val="0"/>
              </a:spcAft>
              <a:buClr>
                <a:schemeClr val="lt1"/>
              </a:buClr>
              <a:buSzPct val="114084"/>
              <a:buFont typeface="Arial"/>
              <a:buNone/>
            </a:pPr>
            <a:r>
              <a:rPr lang="en-US" sz="3155"/>
              <a:t>Antonio Cardona</a:t>
            </a:r>
            <a:endParaRPr sz="3155"/>
          </a:p>
          <a:p>
            <a:pPr indent="0" lvl="0" marL="0" rtl="0" algn="r">
              <a:spcBef>
                <a:spcPts val="0"/>
              </a:spcBef>
              <a:spcAft>
                <a:spcPts val="0"/>
              </a:spcAft>
              <a:buClr>
                <a:schemeClr val="lt1"/>
              </a:buClr>
              <a:buSzPct val="114084"/>
              <a:buFont typeface="Arial"/>
              <a:buNone/>
            </a:pPr>
            <a:r>
              <a:rPr lang="en-US" sz="3155"/>
              <a:t>Nathan Finley</a:t>
            </a:r>
            <a:endParaRPr sz="3155"/>
          </a:p>
          <a:p>
            <a:pPr indent="0" lvl="0" marL="0" rtl="0" algn="r">
              <a:spcBef>
                <a:spcPts val="0"/>
              </a:spcBef>
              <a:spcAft>
                <a:spcPts val="0"/>
              </a:spcAft>
              <a:buClr>
                <a:schemeClr val="lt1"/>
              </a:buClr>
              <a:buSzPct val="114084"/>
              <a:buFont typeface="Arial"/>
              <a:buNone/>
            </a:pPr>
            <a:r>
              <a:rPr lang="en-US" sz="3155"/>
              <a:t>Nicole LoGiudice</a:t>
            </a:r>
            <a:endParaRPr sz="3155"/>
          </a:p>
        </p:txBody>
      </p:sp>
      <p:pic>
        <p:nvPicPr>
          <p:cNvPr descr="DLCOE_logo_HWHT.png" id="55" name="Google Shape;55;g15a61e6ae0b_0_1"/>
          <p:cNvPicPr preferRelativeResize="0"/>
          <p:nvPr/>
        </p:nvPicPr>
        <p:blipFill rotWithShape="1">
          <a:blip r:embed="rId3">
            <a:alphaModFix/>
          </a:blip>
          <a:srcRect b="0" l="0" r="0" t="0"/>
          <a:stretch/>
        </p:blipFill>
        <p:spPr>
          <a:xfrm>
            <a:off x="5344000" y="1105318"/>
            <a:ext cx="3114199" cy="525774"/>
          </a:xfrm>
          <a:prstGeom prst="rect">
            <a:avLst/>
          </a:prstGeom>
          <a:noFill/>
          <a:ln>
            <a:noFill/>
          </a:ln>
        </p:spPr>
      </p:pic>
      <p:pic>
        <p:nvPicPr>
          <p:cNvPr id="56" name="Google Shape;56;g15a61e6ae0b_0_1"/>
          <p:cNvPicPr preferRelativeResize="0"/>
          <p:nvPr/>
        </p:nvPicPr>
        <p:blipFill rotWithShape="1">
          <a:blip r:embed="rId4">
            <a:alphaModFix/>
          </a:blip>
          <a:srcRect b="-950" l="2706" r="30461" t="950"/>
          <a:stretch/>
        </p:blipFill>
        <p:spPr>
          <a:xfrm>
            <a:off x="0" y="25"/>
            <a:ext cx="5413800" cy="5400000"/>
          </a:xfrm>
          <a:prstGeom prst="diagStripe">
            <a:avLst>
              <a:gd fmla="val 28946" name="adj"/>
            </a:avLst>
          </a:prstGeom>
          <a:noFill/>
          <a:ln>
            <a:noFill/>
          </a:ln>
        </p:spPr>
      </p:pic>
      <p:sp>
        <p:nvSpPr>
          <p:cNvPr id="57" name="Google Shape;57;g15a61e6ae0b_0_1"/>
          <p:cNvSpPr txBox="1"/>
          <p:nvPr/>
        </p:nvSpPr>
        <p:spPr>
          <a:xfrm>
            <a:off x="3204150" y="2899625"/>
            <a:ext cx="5753100" cy="12930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Clr>
                <a:schemeClr val="lt1"/>
              </a:buClr>
              <a:buSzPts val="3600"/>
              <a:buFont typeface="Arial"/>
              <a:buNone/>
            </a:pPr>
            <a:r>
              <a:rPr b="1" lang="en-US" sz="3600">
                <a:solidFill>
                  <a:schemeClr val="lt1"/>
                </a:solidFill>
              </a:rPr>
              <a:t>GrAPE (Graphic Analog Portable Equalizer)</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g15f3c0f6d1b_0_45"/>
          <p:cNvSpPr txBox="1"/>
          <p:nvPr>
            <p:ph type="title"/>
          </p:nvPr>
        </p:nvSpPr>
        <p:spPr>
          <a:xfrm>
            <a:off x="838200" y="80852"/>
            <a:ext cx="8229600" cy="803700"/>
          </a:xfrm>
          <a:prstGeom prst="rect">
            <a:avLst/>
          </a:prstGeom>
          <a:noFill/>
          <a:ln>
            <a:noFill/>
          </a:ln>
        </p:spPr>
        <p:txBody>
          <a:bodyPr anchorCtr="0" anchor="ctr" bIns="45700" lIns="91425" spcFirstLastPara="1" rIns="91425" wrap="square" tIns="45700">
            <a:normAutofit/>
          </a:bodyPr>
          <a:lstStyle/>
          <a:p>
            <a:pPr indent="457200" lvl="0" marL="2743200" rtl="0" algn="ctr">
              <a:spcBef>
                <a:spcPts val="0"/>
              </a:spcBef>
              <a:spcAft>
                <a:spcPts val="0"/>
              </a:spcAft>
              <a:buClr>
                <a:schemeClr val="dk1"/>
              </a:buClr>
              <a:buSzPts val="3200"/>
              <a:buFont typeface="Arial"/>
              <a:buNone/>
            </a:pPr>
            <a:r>
              <a:rPr lang="en-US"/>
              <a:t>Execution Plan Part 3</a:t>
            </a:r>
            <a:endParaRPr/>
          </a:p>
        </p:txBody>
      </p:sp>
      <p:grpSp>
        <p:nvGrpSpPr>
          <p:cNvPr id="171" name="Google Shape;171;g15f3c0f6d1b_0_45"/>
          <p:cNvGrpSpPr/>
          <p:nvPr/>
        </p:nvGrpSpPr>
        <p:grpSpPr>
          <a:xfrm>
            <a:off x="3217625" y="5191750"/>
            <a:ext cx="1354375" cy="1289538"/>
            <a:chOff x="2656600" y="4994325"/>
            <a:chExt cx="1354375" cy="1289538"/>
          </a:xfrm>
        </p:grpSpPr>
        <p:pic>
          <p:nvPicPr>
            <p:cNvPr id="172" name="Google Shape;172;g15f3c0f6d1b_0_45"/>
            <p:cNvPicPr preferRelativeResize="0"/>
            <p:nvPr/>
          </p:nvPicPr>
          <p:blipFill>
            <a:blip r:embed="rId3">
              <a:alphaModFix/>
            </a:blip>
            <a:stretch>
              <a:fillRect/>
            </a:stretch>
          </p:blipFill>
          <p:spPr>
            <a:xfrm>
              <a:off x="2656600" y="5049575"/>
              <a:ext cx="232075" cy="228200"/>
            </a:xfrm>
            <a:prstGeom prst="rect">
              <a:avLst/>
            </a:prstGeom>
            <a:noFill/>
            <a:ln>
              <a:noFill/>
            </a:ln>
          </p:spPr>
        </p:pic>
        <p:pic>
          <p:nvPicPr>
            <p:cNvPr id="173" name="Google Shape;173;g15f3c0f6d1b_0_45"/>
            <p:cNvPicPr preferRelativeResize="0"/>
            <p:nvPr/>
          </p:nvPicPr>
          <p:blipFill>
            <a:blip r:embed="rId4">
              <a:alphaModFix/>
            </a:blip>
            <a:stretch>
              <a:fillRect/>
            </a:stretch>
          </p:blipFill>
          <p:spPr>
            <a:xfrm>
              <a:off x="2656600" y="5288550"/>
              <a:ext cx="214238" cy="228200"/>
            </a:xfrm>
            <a:prstGeom prst="rect">
              <a:avLst/>
            </a:prstGeom>
            <a:noFill/>
            <a:ln>
              <a:noFill/>
            </a:ln>
          </p:spPr>
        </p:pic>
        <p:pic>
          <p:nvPicPr>
            <p:cNvPr id="174" name="Google Shape;174;g15f3c0f6d1b_0_45"/>
            <p:cNvPicPr preferRelativeResize="0"/>
            <p:nvPr/>
          </p:nvPicPr>
          <p:blipFill>
            <a:blip r:embed="rId5">
              <a:alphaModFix/>
            </a:blip>
            <a:stretch>
              <a:fillRect/>
            </a:stretch>
          </p:blipFill>
          <p:spPr>
            <a:xfrm>
              <a:off x="2656600" y="5527521"/>
              <a:ext cx="232075" cy="223149"/>
            </a:xfrm>
            <a:prstGeom prst="rect">
              <a:avLst/>
            </a:prstGeom>
            <a:noFill/>
            <a:ln>
              <a:noFill/>
            </a:ln>
          </p:spPr>
        </p:pic>
        <p:pic>
          <p:nvPicPr>
            <p:cNvPr id="175" name="Google Shape;175;g15f3c0f6d1b_0_45"/>
            <p:cNvPicPr preferRelativeResize="0"/>
            <p:nvPr/>
          </p:nvPicPr>
          <p:blipFill>
            <a:blip r:embed="rId6">
              <a:alphaModFix/>
            </a:blip>
            <a:stretch>
              <a:fillRect/>
            </a:stretch>
          </p:blipFill>
          <p:spPr>
            <a:xfrm>
              <a:off x="2656600" y="5761446"/>
              <a:ext cx="232075" cy="254827"/>
            </a:xfrm>
            <a:prstGeom prst="rect">
              <a:avLst/>
            </a:prstGeom>
            <a:noFill/>
            <a:ln>
              <a:noFill/>
            </a:ln>
          </p:spPr>
        </p:pic>
        <p:pic>
          <p:nvPicPr>
            <p:cNvPr id="176" name="Google Shape;176;g15f3c0f6d1b_0_45"/>
            <p:cNvPicPr preferRelativeResize="0"/>
            <p:nvPr/>
          </p:nvPicPr>
          <p:blipFill>
            <a:blip r:embed="rId7">
              <a:alphaModFix/>
            </a:blip>
            <a:stretch>
              <a:fillRect/>
            </a:stretch>
          </p:blipFill>
          <p:spPr>
            <a:xfrm>
              <a:off x="2656600" y="6000421"/>
              <a:ext cx="232075" cy="232075"/>
            </a:xfrm>
            <a:prstGeom prst="rect">
              <a:avLst/>
            </a:prstGeom>
            <a:noFill/>
            <a:ln>
              <a:noFill/>
            </a:ln>
          </p:spPr>
        </p:pic>
        <p:sp>
          <p:nvSpPr>
            <p:cNvPr id="177" name="Google Shape;177;g15f3c0f6d1b_0_45"/>
            <p:cNvSpPr txBox="1"/>
            <p:nvPr/>
          </p:nvSpPr>
          <p:spPr>
            <a:xfrm>
              <a:off x="2888675" y="4994325"/>
              <a:ext cx="11223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000"/>
                <a:t>Status Updates</a:t>
              </a:r>
              <a:endParaRPr sz="1000"/>
            </a:p>
          </p:txBody>
        </p:sp>
        <p:sp>
          <p:nvSpPr>
            <p:cNvPr id="178" name="Google Shape;178;g15f3c0f6d1b_0_45"/>
            <p:cNvSpPr txBox="1"/>
            <p:nvPr/>
          </p:nvSpPr>
          <p:spPr>
            <a:xfrm>
              <a:off x="2888675" y="5233300"/>
              <a:ext cx="11223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000"/>
                <a:t>Antonio</a:t>
              </a:r>
              <a:endParaRPr sz="1000"/>
            </a:p>
          </p:txBody>
        </p:sp>
        <p:sp>
          <p:nvSpPr>
            <p:cNvPr id="179" name="Google Shape;179;g15f3c0f6d1b_0_45"/>
            <p:cNvSpPr txBox="1"/>
            <p:nvPr/>
          </p:nvSpPr>
          <p:spPr>
            <a:xfrm>
              <a:off x="2888675" y="5469750"/>
              <a:ext cx="11223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000"/>
                <a:t>Nathan</a:t>
              </a:r>
              <a:endParaRPr sz="1000"/>
            </a:p>
          </p:txBody>
        </p:sp>
        <p:sp>
          <p:nvSpPr>
            <p:cNvPr id="180" name="Google Shape;180;g15f3c0f6d1b_0_45"/>
            <p:cNvSpPr txBox="1"/>
            <p:nvPr/>
          </p:nvSpPr>
          <p:spPr>
            <a:xfrm>
              <a:off x="2888675" y="5719513"/>
              <a:ext cx="11223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000"/>
                <a:t>Nicole</a:t>
              </a:r>
              <a:endParaRPr sz="1000"/>
            </a:p>
          </p:txBody>
        </p:sp>
        <p:sp>
          <p:nvSpPr>
            <p:cNvPr id="181" name="Google Shape;181;g15f3c0f6d1b_0_45"/>
            <p:cNvSpPr txBox="1"/>
            <p:nvPr/>
          </p:nvSpPr>
          <p:spPr>
            <a:xfrm>
              <a:off x="2888675" y="5945163"/>
              <a:ext cx="11223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000"/>
                <a:t>General Team</a:t>
              </a:r>
              <a:endParaRPr sz="1000"/>
            </a:p>
          </p:txBody>
        </p:sp>
      </p:grpSp>
      <p:grpSp>
        <p:nvGrpSpPr>
          <p:cNvPr id="182" name="Google Shape;182;g15f3c0f6d1b_0_45"/>
          <p:cNvGrpSpPr/>
          <p:nvPr/>
        </p:nvGrpSpPr>
        <p:grpSpPr>
          <a:xfrm>
            <a:off x="0" y="1641792"/>
            <a:ext cx="9106568" cy="3190029"/>
            <a:chOff x="0" y="1641775"/>
            <a:chExt cx="7844404" cy="2837600"/>
          </a:xfrm>
        </p:grpSpPr>
        <p:pic>
          <p:nvPicPr>
            <p:cNvPr id="183" name="Google Shape;183;g15f3c0f6d1b_0_45"/>
            <p:cNvPicPr preferRelativeResize="0"/>
            <p:nvPr/>
          </p:nvPicPr>
          <p:blipFill>
            <a:blip r:embed="rId8">
              <a:alphaModFix/>
            </a:blip>
            <a:stretch>
              <a:fillRect/>
            </a:stretch>
          </p:blipFill>
          <p:spPr>
            <a:xfrm>
              <a:off x="0" y="1641775"/>
              <a:ext cx="4452899" cy="2831985"/>
            </a:xfrm>
            <a:prstGeom prst="rect">
              <a:avLst/>
            </a:prstGeom>
            <a:noFill/>
            <a:ln>
              <a:noFill/>
            </a:ln>
          </p:spPr>
        </p:pic>
        <p:pic>
          <p:nvPicPr>
            <p:cNvPr id="184" name="Google Shape;184;g15f3c0f6d1b_0_45"/>
            <p:cNvPicPr preferRelativeResize="0"/>
            <p:nvPr/>
          </p:nvPicPr>
          <p:blipFill>
            <a:blip r:embed="rId9">
              <a:alphaModFix/>
            </a:blip>
            <a:stretch>
              <a:fillRect/>
            </a:stretch>
          </p:blipFill>
          <p:spPr>
            <a:xfrm>
              <a:off x="4452900" y="1647400"/>
              <a:ext cx="3391504" cy="2831974"/>
            </a:xfrm>
            <a:prstGeom prst="rect">
              <a:avLst/>
            </a:prstGeom>
            <a:noFill/>
            <a:ln>
              <a:noFill/>
            </a:ln>
          </p:spPr>
        </p:pic>
      </p:grpSp>
      <p:pic>
        <p:nvPicPr>
          <p:cNvPr id="185" name="Google Shape;185;g15f3c0f6d1b_0_45"/>
          <p:cNvPicPr preferRelativeResize="0"/>
          <p:nvPr/>
        </p:nvPicPr>
        <p:blipFill>
          <a:blip r:embed="rId10">
            <a:alphaModFix/>
          </a:blip>
          <a:stretch>
            <a:fillRect/>
          </a:stretch>
        </p:blipFill>
        <p:spPr>
          <a:xfrm>
            <a:off x="5153907" y="1254349"/>
            <a:ext cx="3971376" cy="3874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g15f3c0f6d1b_0_67"/>
          <p:cNvSpPr txBox="1"/>
          <p:nvPr>
            <p:ph type="title"/>
          </p:nvPr>
        </p:nvSpPr>
        <p:spPr>
          <a:xfrm>
            <a:off x="838200" y="80852"/>
            <a:ext cx="8229600" cy="803700"/>
          </a:xfrm>
          <a:prstGeom prst="rect">
            <a:avLst/>
          </a:prstGeom>
          <a:noFill/>
          <a:ln>
            <a:noFill/>
          </a:ln>
        </p:spPr>
        <p:txBody>
          <a:bodyPr anchorCtr="0" anchor="ctr" bIns="45700" lIns="91425" spcFirstLastPara="1" rIns="91425" wrap="square" tIns="45700">
            <a:normAutofit/>
          </a:bodyPr>
          <a:lstStyle/>
          <a:p>
            <a:pPr indent="457200" lvl="0" marL="2743200" rtl="0" algn="ctr">
              <a:spcBef>
                <a:spcPts val="0"/>
              </a:spcBef>
              <a:spcAft>
                <a:spcPts val="0"/>
              </a:spcAft>
              <a:buClr>
                <a:schemeClr val="dk1"/>
              </a:buClr>
              <a:buSzPts val="3200"/>
              <a:buFont typeface="Arial"/>
              <a:buNone/>
            </a:pPr>
            <a:r>
              <a:rPr lang="en-US"/>
              <a:t>Execution Plan Total</a:t>
            </a:r>
            <a:endParaRPr/>
          </a:p>
        </p:txBody>
      </p:sp>
      <p:pic>
        <p:nvPicPr>
          <p:cNvPr id="191" name="Google Shape;191;g15f3c0f6d1b_0_67"/>
          <p:cNvPicPr preferRelativeResize="0"/>
          <p:nvPr/>
        </p:nvPicPr>
        <p:blipFill>
          <a:blip r:embed="rId3">
            <a:alphaModFix/>
          </a:blip>
          <a:stretch>
            <a:fillRect/>
          </a:stretch>
        </p:blipFill>
        <p:spPr>
          <a:xfrm>
            <a:off x="0" y="943450"/>
            <a:ext cx="4572001" cy="4608893"/>
          </a:xfrm>
          <a:prstGeom prst="rect">
            <a:avLst/>
          </a:prstGeom>
          <a:noFill/>
          <a:ln cap="flat" cmpd="sng" w="28575">
            <a:solidFill>
              <a:schemeClr val="dk1"/>
            </a:solidFill>
            <a:prstDash val="solid"/>
            <a:round/>
            <a:headEnd len="sm" w="sm" type="none"/>
            <a:tailEnd len="sm" w="sm" type="none"/>
          </a:ln>
        </p:spPr>
      </p:pic>
      <p:pic>
        <p:nvPicPr>
          <p:cNvPr id="192" name="Google Shape;192;g15f3c0f6d1b_0_67"/>
          <p:cNvPicPr preferRelativeResize="0"/>
          <p:nvPr/>
        </p:nvPicPr>
        <p:blipFill>
          <a:blip r:embed="rId4">
            <a:alphaModFix/>
          </a:blip>
          <a:stretch>
            <a:fillRect/>
          </a:stretch>
        </p:blipFill>
        <p:spPr>
          <a:xfrm>
            <a:off x="4664050" y="943450"/>
            <a:ext cx="4479949" cy="5363826"/>
          </a:xfrm>
          <a:prstGeom prst="rect">
            <a:avLst/>
          </a:prstGeom>
          <a:noFill/>
          <a:ln cap="flat" cmpd="sng" w="28575">
            <a:solidFill>
              <a:schemeClr val="dk1"/>
            </a:solidFill>
            <a:prstDash val="solid"/>
            <a:round/>
            <a:headEnd len="sm" w="sm" type="none"/>
            <a:tailEnd len="sm" w="sm" type="none"/>
          </a:ln>
        </p:spPr>
      </p:pic>
      <p:sp>
        <p:nvSpPr>
          <p:cNvPr id="193" name="Google Shape;193;g15f3c0f6d1b_0_67"/>
          <p:cNvSpPr txBox="1"/>
          <p:nvPr/>
        </p:nvSpPr>
        <p:spPr>
          <a:xfrm>
            <a:off x="342900" y="5756575"/>
            <a:ext cx="3636900" cy="400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lang="en-US"/>
              <a:t>Today is ‘Status Update 3’</a:t>
            </a:r>
            <a:endParaRPr/>
          </a:p>
        </p:txBody>
      </p:sp>
      <p:sp>
        <p:nvSpPr>
          <p:cNvPr id="194" name="Google Shape;194;g15f3c0f6d1b_0_67"/>
          <p:cNvSpPr/>
          <p:nvPr/>
        </p:nvSpPr>
        <p:spPr>
          <a:xfrm>
            <a:off x="72725" y="3252350"/>
            <a:ext cx="862500" cy="2805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g1591f1dea98_0_6"/>
          <p:cNvSpPr txBox="1"/>
          <p:nvPr>
            <p:ph type="title"/>
          </p:nvPr>
        </p:nvSpPr>
        <p:spPr>
          <a:xfrm>
            <a:off x="2567700" y="102852"/>
            <a:ext cx="8229600" cy="8037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3200"/>
              <a:buFont typeface="Arial"/>
              <a:buNone/>
            </a:pPr>
            <a:r>
              <a:rPr lang="en-US"/>
              <a:t>Validation Plan Part 1</a:t>
            </a:r>
            <a:endParaRPr/>
          </a:p>
        </p:txBody>
      </p:sp>
      <p:sp>
        <p:nvSpPr>
          <p:cNvPr id="200" name="Google Shape;200;g1591f1dea98_0_6"/>
          <p:cNvSpPr/>
          <p:nvPr/>
        </p:nvSpPr>
        <p:spPr>
          <a:xfrm>
            <a:off x="7765550" y="1264375"/>
            <a:ext cx="417000" cy="238500"/>
          </a:xfrm>
          <a:prstGeom prst="rect">
            <a:avLst/>
          </a:prstGeom>
          <a:solidFill>
            <a:srgbClr val="CFE2F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g1591f1dea98_0_6"/>
          <p:cNvSpPr/>
          <p:nvPr/>
        </p:nvSpPr>
        <p:spPr>
          <a:xfrm>
            <a:off x="7765550" y="1592548"/>
            <a:ext cx="417000" cy="238500"/>
          </a:xfrm>
          <a:prstGeom prst="rect">
            <a:avLst/>
          </a:prstGeom>
          <a:solidFill>
            <a:srgbClr val="FCE5CD"/>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g1591f1dea98_0_6"/>
          <p:cNvSpPr/>
          <p:nvPr/>
        </p:nvSpPr>
        <p:spPr>
          <a:xfrm>
            <a:off x="7765550" y="1920720"/>
            <a:ext cx="417000" cy="238500"/>
          </a:xfrm>
          <a:prstGeom prst="rect">
            <a:avLst/>
          </a:prstGeom>
          <a:solidFill>
            <a:srgbClr val="FFF2CC"/>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g1591f1dea98_0_6"/>
          <p:cNvSpPr/>
          <p:nvPr/>
        </p:nvSpPr>
        <p:spPr>
          <a:xfrm>
            <a:off x="7765550" y="2248893"/>
            <a:ext cx="417000" cy="238500"/>
          </a:xfrm>
          <a:prstGeom prst="rect">
            <a:avLst/>
          </a:prstGeom>
          <a:solidFill>
            <a:srgbClr val="D9EAD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g1591f1dea98_0_6"/>
          <p:cNvSpPr txBox="1"/>
          <p:nvPr/>
        </p:nvSpPr>
        <p:spPr>
          <a:xfrm>
            <a:off x="8182555" y="1157225"/>
            <a:ext cx="17418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200"/>
              <a:t>Design</a:t>
            </a:r>
            <a:endParaRPr sz="1200"/>
          </a:p>
        </p:txBody>
      </p:sp>
      <p:sp>
        <p:nvSpPr>
          <p:cNvPr id="205" name="Google Shape;205;g1591f1dea98_0_6"/>
          <p:cNvSpPr txBox="1"/>
          <p:nvPr/>
        </p:nvSpPr>
        <p:spPr>
          <a:xfrm>
            <a:off x="8182555" y="1506690"/>
            <a:ext cx="17418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200"/>
              <a:t>Physical</a:t>
            </a:r>
            <a:endParaRPr sz="1200"/>
          </a:p>
        </p:txBody>
      </p:sp>
      <p:sp>
        <p:nvSpPr>
          <p:cNvPr id="206" name="Google Shape;206;g1591f1dea98_0_6"/>
          <p:cNvSpPr txBox="1"/>
          <p:nvPr/>
        </p:nvSpPr>
        <p:spPr>
          <a:xfrm>
            <a:off x="8182555" y="1856168"/>
            <a:ext cx="17418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200"/>
              <a:t>Power</a:t>
            </a:r>
            <a:endParaRPr sz="1200"/>
          </a:p>
        </p:txBody>
      </p:sp>
      <p:sp>
        <p:nvSpPr>
          <p:cNvPr id="207" name="Google Shape;207;g1591f1dea98_0_6"/>
          <p:cNvSpPr txBox="1"/>
          <p:nvPr/>
        </p:nvSpPr>
        <p:spPr>
          <a:xfrm>
            <a:off x="8182555" y="2205683"/>
            <a:ext cx="17418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200"/>
              <a:t>Demo</a:t>
            </a:r>
            <a:endParaRPr sz="1200"/>
          </a:p>
        </p:txBody>
      </p:sp>
      <p:sp>
        <p:nvSpPr>
          <p:cNvPr id="208" name="Google Shape;208;g1591f1dea98_0_6"/>
          <p:cNvSpPr txBox="1"/>
          <p:nvPr/>
        </p:nvSpPr>
        <p:spPr>
          <a:xfrm>
            <a:off x="7650825" y="1189225"/>
            <a:ext cx="1377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209" name="Google Shape;209;g1591f1dea98_0_6"/>
          <p:cNvSpPr/>
          <p:nvPr/>
        </p:nvSpPr>
        <p:spPr>
          <a:xfrm>
            <a:off x="7640925" y="1169400"/>
            <a:ext cx="1377600" cy="1446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0" name="Google Shape;210;g1591f1dea98_0_6"/>
          <p:cNvPicPr preferRelativeResize="0"/>
          <p:nvPr/>
        </p:nvPicPr>
        <p:blipFill>
          <a:blip r:embed="rId3">
            <a:alphaModFix/>
          </a:blip>
          <a:stretch>
            <a:fillRect/>
          </a:stretch>
        </p:blipFill>
        <p:spPr>
          <a:xfrm>
            <a:off x="1569100" y="1017000"/>
            <a:ext cx="5866607" cy="56886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g15a61e6ae0b_0_74"/>
          <p:cNvSpPr txBox="1"/>
          <p:nvPr>
            <p:ph type="title"/>
          </p:nvPr>
        </p:nvSpPr>
        <p:spPr>
          <a:xfrm>
            <a:off x="2567700" y="102852"/>
            <a:ext cx="8229600" cy="8037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3200"/>
              <a:buFont typeface="Arial"/>
              <a:buNone/>
            </a:pPr>
            <a:r>
              <a:rPr lang="en-US"/>
              <a:t>Validation Plan Part 2</a:t>
            </a:r>
            <a:endParaRPr/>
          </a:p>
        </p:txBody>
      </p:sp>
      <p:pic>
        <p:nvPicPr>
          <p:cNvPr id="216" name="Google Shape;216;g15a61e6ae0b_0_74"/>
          <p:cNvPicPr preferRelativeResize="0"/>
          <p:nvPr/>
        </p:nvPicPr>
        <p:blipFill rotWithShape="1">
          <a:blip r:embed="rId3">
            <a:alphaModFix/>
          </a:blip>
          <a:srcRect b="0" l="0" r="86945" t="0"/>
          <a:stretch/>
        </p:blipFill>
        <p:spPr>
          <a:xfrm>
            <a:off x="584725" y="1109975"/>
            <a:ext cx="1579784" cy="5530000"/>
          </a:xfrm>
          <a:prstGeom prst="rect">
            <a:avLst/>
          </a:prstGeom>
          <a:noFill/>
          <a:ln>
            <a:noFill/>
          </a:ln>
        </p:spPr>
      </p:pic>
      <p:pic>
        <p:nvPicPr>
          <p:cNvPr id="217" name="Google Shape;217;g15a61e6ae0b_0_74"/>
          <p:cNvPicPr preferRelativeResize="0"/>
          <p:nvPr/>
        </p:nvPicPr>
        <p:blipFill rotWithShape="1">
          <a:blip r:embed="rId3">
            <a:alphaModFix/>
          </a:blip>
          <a:srcRect b="0" l="45737" r="0" t="0"/>
          <a:stretch/>
        </p:blipFill>
        <p:spPr>
          <a:xfrm>
            <a:off x="2124900" y="1109975"/>
            <a:ext cx="6566525" cy="55300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g15a61e6ae0b_0_97"/>
          <p:cNvSpPr txBox="1"/>
          <p:nvPr>
            <p:ph type="title"/>
          </p:nvPr>
        </p:nvSpPr>
        <p:spPr>
          <a:xfrm>
            <a:off x="496850" y="3027152"/>
            <a:ext cx="8229600" cy="8037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a:t>Any Questions?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sp>
        <p:nvSpPr>
          <p:cNvPr id="62" name="Google Shape;62;p3"/>
          <p:cNvSpPr txBox="1"/>
          <p:nvPr>
            <p:ph type="title"/>
          </p:nvPr>
        </p:nvSpPr>
        <p:spPr>
          <a:xfrm>
            <a:off x="457200" y="1049177"/>
            <a:ext cx="8229600" cy="803756"/>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3200"/>
              <a:buFont typeface="Arial"/>
              <a:buNone/>
            </a:pPr>
            <a:r>
              <a:rPr lang="en-US"/>
              <a:t>Project Overview</a:t>
            </a:r>
            <a:endParaRPr/>
          </a:p>
        </p:txBody>
      </p:sp>
      <p:sp>
        <p:nvSpPr>
          <p:cNvPr id="63" name="Google Shape;63;p3"/>
          <p:cNvSpPr txBox="1"/>
          <p:nvPr>
            <p:ph idx="1" type="body"/>
          </p:nvPr>
        </p:nvSpPr>
        <p:spPr>
          <a:xfrm>
            <a:off x="457200" y="2049270"/>
            <a:ext cx="8229600" cy="4637280"/>
          </a:xfrm>
          <a:prstGeom prst="rect">
            <a:avLst/>
          </a:prstGeom>
          <a:noFill/>
          <a:ln>
            <a:noFill/>
          </a:ln>
        </p:spPr>
        <p:txBody>
          <a:bodyPr anchorCtr="0" anchor="t" bIns="45700" lIns="91425" spcFirstLastPara="1" rIns="91425" wrap="square" tIns="45700">
            <a:normAutofit fontScale="70000" lnSpcReduction="10000"/>
          </a:bodyPr>
          <a:lstStyle/>
          <a:p>
            <a:pPr indent="0" lvl="0" marL="342900" rtl="0" algn="l">
              <a:spcBef>
                <a:spcPts val="0"/>
              </a:spcBef>
              <a:spcAft>
                <a:spcPts val="0"/>
              </a:spcAft>
              <a:buNone/>
            </a:pPr>
            <a:r>
              <a:rPr b="1" lang="en-US" u="sng"/>
              <a:t>Problem Statement</a:t>
            </a:r>
            <a:endParaRPr b="1" u="sng"/>
          </a:p>
          <a:p>
            <a:pPr indent="0" lvl="0" marL="342900" rtl="0" algn="l">
              <a:spcBef>
                <a:spcPts val="0"/>
              </a:spcBef>
              <a:spcAft>
                <a:spcPts val="0"/>
              </a:spcAft>
              <a:buNone/>
            </a:pPr>
            <a:r>
              <a:rPr lang="en-US" sz="2900"/>
              <a:t>The current market lacks </a:t>
            </a:r>
            <a:r>
              <a:rPr lang="en-US" sz="2900">
                <a:extLst>
                  <a:ext uri="http://customooxmlschemas.google.com/">
                    <go:slidesCustomData xmlns:go="http://customooxmlschemas.google.com/" textRoundtripDataId="0"/>
                  </a:ext>
                </a:extLst>
              </a:rPr>
              <a:t>audio equalizers that offer both Bluetooth input </a:t>
            </a:r>
            <a:r>
              <a:rPr i="1" lang="en-US" sz="2900">
                <a:extLst>
                  <a:ext uri="http://customooxmlschemas.google.com/">
                    <go:slidesCustomData xmlns:go="http://customooxmlschemas.google.com/" textRoundtripDataId="1"/>
                  </a:ext>
                </a:extLst>
              </a:rPr>
              <a:t>and</a:t>
            </a:r>
            <a:r>
              <a:rPr lang="en-US" sz="2900">
                <a:extLst>
                  <a:ext uri="http://customooxmlschemas.google.com/">
                    <go:slidesCustomData xmlns:go="http://customooxmlschemas.google.com/" textRoundtripDataId="2"/>
                  </a:ext>
                </a:extLst>
              </a:rPr>
              <a:t> output connectivity</a:t>
            </a:r>
            <a:r>
              <a:rPr lang="en-US" sz="2900"/>
              <a:t>.</a:t>
            </a:r>
            <a:endParaRPr sz="2900"/>
          </a:p>
          <a:p>
            <a:pPr indent="0" lvl="0" marL="342900" rtl="0" algn="l">
              <a:spcBef>
                <a:spcPts val="0"/>
              </a:spcBef>
              <a:spcAft>
                <a:spcPts val="0"/>
              </a:spcAft>
              <a:buNone/>
            </a:pPr>
            <a:r>
              <a:t/>
            </a:r>
            <a:endParaRPr sz="2900"/>
          </a:p>
          <a:p>
            <a:pPr indent="0" lvl="0" marL="342900" rtl="0" algn="l">
              <a:spcBef>
                <a:spcPts val="0"/>
              </a:spcBef>
              <a:spcAft>
                <a:spcPts val="0"/>
              </a:spcAft>
              <a:buNone/>
            </a:pPr>
            <a:r>
              <a:rPr b="1" lang="en-US" sz="2900" u="sng"/>
              <a:t>Solution Proposal</a:t>
            </a:r>
            <a:endParaRPr b="1" sz="2900" u="sng"/>
          </a:p>
          <a:p>
            <a:pPr indent="0" lvl="0" marL="342900" rtl="0" algn="l">
              <a:spcBef>
                <a:spcPts val="0"/>
              </a:spcBef>
              <a:spcAft>
                <a:spcPts val="0"/>
              </a:spcAft>
              <a:buNone/>
            </a:pPr>
            <a:r>
              <a:rPr lang="en-US" sz="2900"/>
              <a:t>The GrAPE, a graphic analog portable equalizer that has features:</a:t>
            </a:r>
            <a:endParaRPr sz="2900"/>
          </a:p>
          <a:p>
            <a:pPr indent="-357505" lvl="0" marL="914400" rtl="0" algn="l">
              <a:spcBef>
                <a:spcPts val="0"/>
              </a:spcBef>
              <a:spcAft>
                <a:spcPts val="0"/>
              </a:spcAft>
              <a:buSzPct val="100000"/>
              <a:buChar char="•"/>
            </a:pPr>
            <a:r>
              <a:rPr lang="en-US" sz="2900"/>
              <a:t>Reception/transmission of Bluetooth</a:t>
            </a:r>
            <a:endParaRPr sz="2900"/>
          </a:p>
          <a:p>
            <a:pPr indent="-357505" lvl="0" marL="914400" rtl="0" algn="l">
              <a:spcBef>
                <a:spcPts val="0"/>
              </a:spcBef>
              <a:spcAft>
                <a:spcPts val="0"/>
              </a:spcAft>
              <a:buSzPct val="100000"/>
              <a:buChar char="•"/>
            </a:pPr>
            <a:r>
              <a:rPr lang="en-US" sz="2900"/>
              <a:t>Can toggle inputs and outputs between bluetooth and auxiliary</a:t>
            </a:r>
            <a:endParaRPr sz="2900"/>
          </a:p>
          <a:p>
            <a:pPr indent="-357505" lvl="0" marL="914400" rtl="0" algn="l">
              <a:spcBef>
                <a:spcPts val="0"/>
              </a:spcBef>
              <a:spcAft>
                <a:spcPts val="0"/>
              </a:spcAft>
              <a:buSzPct val="100000"/>
              <a:buChar char="•"/>
            </a:pPr>
            <a:r>
              <a:rPr lang="en-US" sz="2900"/>
              <a:t>Ten tunable frequency bands extending beyond the human hearing range (design: 0-20kHz)</a:t>
            </a:r>
            <a:endParaRPr sz="2900"/>
          </a:p>
          <a:p>
            <a:pPr indent="-357505" lvl="0" marL="914400" rtl="0" algn="l">
              <a:spcBef>
                <a:spcPts val="0"/>
              </a:spcBef>
              <a:spcAft>
                <a:spcPts val="0"/>
              </a:spcAft>
              <a:buSzPct val="100000"/>
              <a:buChar char="•"/>
            </a:pPr>
            <a:r>
              <a:rPr lang="en-US" sz="2900">
                <a:extLst>
                  <a:ext uri="http://customooxmlschemas.google.com/">
                    <go:slidesCustomData xmlns:go="http://customooxmlschemas.google.com/" textRoundtripDataId="3"/>
                  </a:ext>
                </a:extLst>
              </a:rPr>
              <a:t>Display</a:t>
            </a:r>
            <a:endParaRPr sz="2900"/>
          </a:p>
          <a:p>
            <a:pPr indent="-357505" lvl="0" marL="914400" rtl="0" algn="l">
              <a:spcBef>
                <a:spcPts val="0"/>
              </a:spcBef>
              <a:spcAft>
                <a:spcPts val="0"/>
              </a:spcAft>
              <a:buSzPct val="100000"/>
              <a:buChar char="•"/>
            </a:pPr>
            <a:r>
              <a:rPr lang="en-US" sz="2900"/>
              <a:t>Onboard power</a:t>
            </a:r>
            <a:endParaRPr sz="2900"/>
          </a:p>
          <a:p>
            <a:pPr indent="-357505" lvl="0" marL="914400" rtl="0" algn="l">
              <a:spcBef>
                <a:spcPts val="0"/>
              </a:spcBef>
              <a:spcAft>
                <a:spcPts val="0"/>
              </a:spcAft>
              <a:buSzPct val="100000"/>
              <a:buChar char="•"/>
            </a:pPr>
            <a:r>
              <a:rPr lang="en-US" sz="2900"/>
              <a:t>Portability</a:t>
            </a:r>
            <a:endParaRPr sz="2900"/>
          </a:p>
          <a:p>
            <a:pPr indent="0" lvl="0" marL="342900" rtl="0" algn="l">
              <a:spcBef>
                <a:spcPts val="0"/>
              </a:spcBef>
              <a:spcAft>
                <a:spcPts val="0"/>
              </a:spcAft>
              <a:buNone/>
            </a:pPr>
            <a:r>
              <a:t/>
            </a:r>
            <a:endParaRPr sz="2900" u="sng"/>
          </a:p>
          <a:p>
            <a:pPr indent="0" lvl="0" marL="342900" rtl="0" algn="l">
              <a:spcBef>
                <a:spcPts val="0"/>
              </a:spcBef>
              <a:spcAft>
                <a:spcPts val="0"/>
              </a:spcAft>
              <a:buNone/>
            </a:pPr>
            <a:r>
              <a:t/>
            </a:r>
            <a:endParaRPr sz="29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sp>
        <p:nvSpPr>
          <p:cNvPr id="68" name="Google Shape;68;p2"/>
          <p:cNvSpPr txBox="1"/>
          <p:nvPr>
            <p:ph type="title"/>
          </p:nvPr>
        </p:nvSpPr>
        <p:spPr>
          <a:xfrm>
            <a:off x="457200" y="820577"/>
            <a:ext cx="8229600" cy="8037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3200"/>
              <a:buFont typeface="Arial"/>
              <a:buNone/>
            </a:pPr>
            <a:r>
              <a:rPr lang="en-US"/>
              <a:t>System Overview</a:t>
            </a:r>
            <a:endParaRPr/>
          </a:p>
        </p:txBody>
      </p:sp>
      <p:pic>
        <p:nvPicPr>
          <p:cNvPr id="69" name="Google Shape;69;p2"/>
          <p:cNvPicPr preferRelativeResize="0"/>
          <p:nvPr/>
        </p:nvPicPr>
        <p:blipFill>
          <a:blip r:embed="rId3">
            <a:alphaModFix/>
          </a:blip>
          <a:stretch>
            <a:fillRect/>
          </a:stretch>
        </p:blipFill>
        <p:spPr>
          <a:xfrm>
            <a:off x="152400" y="1776677"/>
            <a:ext cx="8839202" cy="429495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p5"/>
          <p:cNvSpPr txBox="1"/>
          <p:nvPr>
            <p:ph type="title"/>
          </p:nvPr>
        </p:nvSpPr>
        <p:spPr>
          <a:xfrm>
            <a:off x="457200" y="1049177"/>
            <a:ext cx="8229600" cy="803756"/>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3200"/>
              <a:buFont typeface="Arial"/>
              <a:buNone/>
            </a:pPr>
            <a:r>
              <a:rPr lang="en-US"/>
              <a:t>Task partition</a:t>
            </a:r>
            <a:endParaRPr/>
          </a:p>
        </p:txBody>
      </p:sp>
      <p:sp>
        <p:nvSpPr>
          <p:cNvPr id="75" name="Google Shape;75;p5"/>
          <p:cNvSpPr txBox="1"/>
          <p:nvPr>
            <p:ph idx="1" type="body"/>
          </p:nvPr>
        </p:nvSpPr>
        <p:spPr>
          <a:xfrm>
            <a:off x="457200" y="1973070"/>
            <a:ext cx="8229600" cy="4637400"/>
          </a:xfrm>
          <a:prstGeom prst="rect">
            <a:avLst/>
          </a:prstGeom>
          <a:noFill/>
          <a:ln>
            <a:noFill/>
          </a:ln>
        </p:spPr>
        <p:txBody>
          <a:bodyPr anchorCtr="0" anchor="t" bIns="45700" lIns="91425" spcFirstLastPara="1" rIns="91425" wrap="square" tIns="45700">
            <a:normAutofit/>
          </a:bodyPr>
          <a:lstStyle/>
          <a:p>
            <a:pPr indent="-304800" lvl="0" marL="342900" rtl="0" algn="l">
              <a:lnSpc>
                <a:spcPct val="80000"/>
              </a:lnSpc>
              <a:spcBef>
                <a:spcPts val="0"/>
              </a:spcBef>
              <a:spcAft>
                <a:spcPts val="0"/>
              </a:spcAft>
              <a:buClr>
                <a:schemeClr val="dk1"/>
              </a:buClr>
              <a:buSzPts val="2600"/>
              <a:buChar char="•"/>
            </a:pPr>
            <a:r>
              <a:rPr lang="en-US" sz="2600"/>
              <a:t>Antonio Cardona: </a:t>
            </a:r>
            <a:r>
              <a:rPr lang="en-US" sz="2600"/>
              <a:t>“Design power supply system and develop user interface including a display and an user-controlled menu to allow Bluetooth connectivity.”</a:t>
            </a:r>
            <a:endParaRPr sz="2600"/>
          </a:p>
          <a:p>
            <a:pPr indent="0" lvl="0" marL="342900" rtl="0" algn="l">
              <a:lnSpc>
                <a:spcPct val="80000"/>
              </a:lnSpc>
              <a:spcBef>
                <a:spcPts val="0"/>
              </a:spcBef>
              <a:spcAft>
                <a:spcPts val="0"/>
              </a:spcAft>
              <a:buNone/>
            </a:pPr>
            <a:r>
              <a:t/>
            </a:r>
            <a:endParaRPr sz="2600"/>
          </a:p>
          <a:p>
            <a:pPr indent="-304800" lvl="0" marL="342900" rtl="0" algn="l">
              <a:lnSpc>
                <a:spcPct val="80000"/>
              </a:lnSpc>
              <a:spcBef>
                <a:spcPts val="640"/>
              </a:spcBef>
              <a:spcAft>
                <a:spcPts val="0"/>
              </a:spcAft>
              <a:buClr>
                <a:schemeClr val="dk1"/>
              </a:buClr>
              <a:buSzPts val="2600"/>
              <a:buChar char="•"/>
            </a:pPr>
            <a:r>
              <a:rPr lang="en-US" sz="2600"/>
              <a:t>Nathan Finley: “Design audio signal manipulation PCB with input from DAC and output to ADC and </a:t>
            </a:r>
            <a:r>
              <a:rPr lang="en-US" sz="2600"/>
              <a:t>auxiliary that take control inputs from at least 10 frequency sliders.</a:t>
            </a:r>
            <a:r>
              <a:rPr lang="en-US" sz="2600"/>
              <a:t>”</a:t>
            </a:r>
            <a:endParaRPr sz="2600"/>
          </a:p>
          <a:p>
            <a:pPr indent="0" lvl="0" marL="342900" rtl="0" algn="l">
              <a:lnSpc>
                <a:spcPct val="80000"/>
              </a:lnSpc>
              <a:spcBef>
                <a:spcPts val="640"/>
              </a:spcBef>
              <a:spcAft>
                <a:spcPts val="0"/>
              </a:spcAft>
              <a:buNone/>
            </a:pPr>
            <a:r>
              <a:t/>
            </a:r>
            <a:endParaRPr sz="2600"/>
          </a:p>
          <a:p>
            <a:pPr indent="-304800" lvl="0" marL="342900" rtl="0" algn="l">
              <a:lnSpc>
                <a:spcPct val="80000"/>
              </a:lnSpc>
              <a:spcBef>
                <a:spcPts val="640"/>
              </a:spcBef>
              <a:spcAft>
                <a:spcPts val="0"/>
              </a:spcAft>
              <a:buClr>
                <a:schemeClr val="dk1"/>
              </a:buClr>
              <a:buSzPts val="2600"/>
              <a:buChar char="•"/>
            </a:pPr>
            <a:r>
              <a:rPr lang="en-US" sz="2600"/>
              <a:t>Nicole LoGiudice: “Design bluetooth input and output system while also converting the signal from analog to digital or digital to analog as needed.”</a:t>
            </a:r>
            <a:endParaRPr sz="26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g1590f367b41_0_0"/>
          <p:cNvSpPr txBox="1"/>
          <p:nvPr>
            <p:ph idx="1" type="body"/>
          </p:nvPr>
        </p:nvSpPr>
        <p:spPr>
          <a:xfrm>
            <a:off x="457200" y="2049270"/>
            <a:ext cx="8229600" cy="4637400"/>
          </a:xfrm>
          <a:prstGeom prst="rect">
            <a:avLst/>
          </a:prstGeom>
          <a:noFill/>
          <a:ln>
            <a:noFill/>
          </a:ln>
        </p:spPr>
        <p:txBody>
          <a:bodyPr anchorCtr="0" anchor="t" bIns="45700" lIns="91425" spcFirstLastPara="1" rIns="91425" wrap="square" tIns="45700">
            <a:normAutofit/>
          </a:bodyPr>
          <a:lstStyle/>
          <a:p>
            <a:pPr indent="-317500" lvl="0" marL="342900" rtl="0" algn="l">
              <a:spcBef>
                <a:spcPts val="640"/>
              </a:spcBef>
              <a:spcAft>
                <a:spcPts val="0"/>
              </a:spcAft>
              <a:buClr>
                <a:schemeClr val="dk1"/>
              </a:buClr>
              <a:buSzPts val="2800"/>
              <a:buChar char="•"/>
            </a:pPr>
            <a:r>
              <a:rPr lang="en-US" sz="2800"/>
              <a:t>Provides required power to subsystems</a:t>
            </a:r>
            <a:endParaRPr sz="2800"/>
          </a:p>
          <a:p>
            <a:pPr indent="0" lvl="0" marL="0" rtl="0" algn="l">
              <a:spcBef>
                <a:spcPts val="640"/>
              </a:spcBef>
              <a:spcAft>
                <a:spcPts val="0"/>
              </a:spcAft>
              <a:buNone/>
            </a:pPr>
            <a:r>
              <a:t/>
            </a:r>
            <a:endParaRPr sz="2800"/>
          </a:p>
          <a:p>
            <a:pPr indent="-317500" lvl="0" marL="342900" marR="0" rtl="0" algn="l">
              <a:lnSpc>
                <a:spcPct val="100000"/>
              </a:lnSpc>
              <a:spcBef>
                <a:spcPts val="640"/>
              </a:spcBef>
              <a:spcAft>
                <a:spcPts val="0"/>
              </a:spcAft>
              <a:buSzPts val="2800"/>
              <a:buChar char="•"/>
            </a:pPr>
            <a:r>
              <a:rPr lang="en-US" sz="2800"/>
              <a:t>User interface will allow user-controlled connectivity between a smartphone and a speaker via Bluetooth through the GrAPE</a:t>
            </a:r>
            <a:endParaRPr sz="2800"/>
          </a:p>
        </p:txBody>
      </p:sp>
      <p:sp>
        <p:nvSpPr>
          <p:cNvPr id="81" name="Google Shape;81;g1590f367b41_0_0"/>
          <p:cNvSpPr txBox="1"/>
          <p:nvPr>
            <p:ph type="title"/>
          </p:nvPr>
        </p:nvSpPr>
        <p:spPr>
          <a:xfrm>
            <a:off x="457200" y="1049177"/>
            <a:ext cx="8229600" cy="8037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2880"/>
              <a:buFont typeface="Arial"/>
              <a:buNone/>
            </a:pPr>
            <a:r>
              <a:rPr lang="en-US" sz="3000"/>
              <a:t>Power Supply and User Interface Subsystem</a:t>
            </a:r>
            <a:endParaRPr sz="3000"/>
          </a:p>
        </p:txBody>
      </p:sp>
      <p:pic>
        <p:nvPicPr>
          <p:cNvPr id="82" name="Google Shape;82;g1590f367b41_0_0"/>
          <p:cNvPicPr preferRelativeResize="0"/>
          <p:nvPr/>
        </p:nvPicPr>
        <p:blipFill>
          <a:blip r:embed="rId3">
            <a:alphaModFix/>
          </a:blip>
          <a:stretch>
            <a:fillRect/>
          </a:stretch>
        </p:blipFill>
        <p:spPr>
          <a:xfrm>
            <a:off x="1230398" y="4839770"/>
            <a:ext cx="2104801" cy="1579674"/>
          </a:xfrm>
          <a:prstGeom prst="rect">
            <a:avLst/>
          </a:prstGeom>
          <a:noFill/>
          <a:ln>
            <a:noFill/>
          </a:ln>
        </p:spPr>
      </p:pic>
      <p:pic>
        <p:nvPicPr>
          <p:cNvPr id="83" name="Google Shape;83;g1590f367b41_0_0"/>
          <p:cNvPicPr preferRelativeResize="0"/>
          <p:nvPr/>
        </p:nvPicPr>
        <p:blipFill>
          <a:blip r:embed="rId4">
            <a:alphaModFix/>
          </a:blip>
          <a:stretch>
            <a:fillRect/>
          </a:stretch>
        </p:blipFill>
        <p:spPr>
          <a:xfrm>
            <a:off x="5807300" y="4841002"/>
            <a:ext cx="2104801" cy="157722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g1590f367b41_0_5"/>
          <p:cNvSpPr txBox="1"/>
          <p:nvPr>
            <p:ph type="title"/>
          </p:nvPr>
        </p:nvSpPr>
        <p:spPr>
          <a:xfrm>
            <a:off x="457200" y="1049177"/>
            <a:ext cx="8229600" cy="8037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3200"/>
              <a:buFont typeface="Arial"/>
              <a:buNone/>
            </a:pPr>
            <a:r>
              <a:rPr lang="en-US"/>
              <a:t>Main Signal Manipulation PCB</a:t>
            </a:r>
            <a:endParaRPr/>
          </a:p>
        </p:txBody>
      </p:sp>
      <p:sp>
        <p:nvSpPr>
          <p:cNvPr id="89" name="Google Shape;89;g1590f367b41_0_5"/>
          <p:cNvSpPr txBox="1"/>
          <p:nvPr/>
        </p:nvSpPr>
        <p:spPr>
          <a:xfrm>
            <a:off x="314325" y="2314575"/>
            <a:ext cx="3757500" cy="2339700"/>
          </a:xfrm>
          <a:prstGeom prst="rect">
            <a:avLst/>
          </a:prstGeom>
          <a:noFill/>
          <a:ln>
            <a:noFill/>
          </a:ln>
        </p:spPr>
        <p:txBody>
          <a:bodyPr anchorCtr="0" anchor="t" bIns="91425" lIns="91425" spcFirstLastPara="1" rIns="91425" wrap="square" tIns="91425">
            <a:spAutoFit/>
          </a:bodyPr>
          <a:lstStyle/>
          <a:p>
            <a:pPr indent="-355600" lvl="0" marL="457200" rtl="0" algn="l">
              <a:spcBef>
                <a:spcPts val="0"/>
              </a:spcBef>
              <a:spcAft>
                <a:spcPts val="0"/>
              </a:spcAft>
              <a:buSzPts val="2000"/>
              <a:buChar char="●"/>
            </a:pPr>
            <a:r>
              <a:rPr lang="en-US" sz="2000"/>
              <a:t>Inputs</a:t>
            </a:r>
            <a:endParaRPr sz="2000"/>
          </a:p>
          <a:p>
            <a:pPr indent="-355600" lvl="1" marL="914400" rtl="0" algn="l">
              <a:spcBef>
                <a:spcPts val="0"/>
              </a:spcBef>
              <a:spcAft>
                <a:spcPts val="0"/>
              </a:spcAft>
              <a:buSzPts val="2000"/>
              <a:buChar char="○"/>
            </a:pPr>
            <a:r>
              <a:rPr lang="en-US" sz="2000"/>
              <a:t>L &amp; R signals</a:t>
            </a:r>
            <a:endParaRPr sz="2000"/>
          </a:p>
          <a:p>
            <a:pPr indent="-355600" lvl="1" marL="914400" rtl="0" algn="l">
              <a:spcBef>
                <a:spcPts val="0"/>
              </a:spcBef>
              <a:spcAft>
                <a:spcPts val="0"/>
              </a:spcAft>
              <a:buSzPts val="2000"/>
              <a:buChar char="○"/>
            </a:pPr>
            <a:r>
              <a:rPr lang="en-US" sz="2000"/>
              <a:t>Gain input</a:t>
            </a:r>
            <a:endParaRPr sz="2000"/>
          </a:p>
          <a:p>
            <a:pPr indent="-355600" lvl="1" marL="914400" rtl="0" algn="l">
              <a:spcBef>
                <a:spcPts val="0"/>
              </a:spcBef>
              <a:spcAft>
                <a:spcPts val="0"/>
              </a:spcAft>
              <a:buSzPts val="2000"/>
              <a:buChar char="○"/>
            </a:pPr>
            <a:r>
              <a:rPr lang="en-US" sz="2000"/>
              <a:t>Slider settings</a:t>
            </a:r>
            <a:endParaRPr sz="2000"/>
          </a:p>
          <a:p>
            <a:pPr indent="-355600" lvl="1" marL="914400" rtl="0" algn="l">
              <a:spcBef>
                <a:spcPts val="0"/>
              </a:spcBef>
              <a:spcAft>
                <a:spcPts val="0"/>
              </a:spcAft>
              <a:buSzPts val="2000"/>
              <a:buChar char="○"/>
            </a:pPr>
            <a:r>
              <a:rPr lang="en-US" sz="2000"/>
              <a:t>Power</a:t>
            </a:r>
            <a:endParaRPr sz="2000"/>
          </a:p>
          <a:p>
            <a:pPr indent="-355600" lvl="0" marL="457200" rtl="0" algn="l">
              <a:spcBef>
                <a:spcPts val="0"/>
              </a:spcBef>
              <a:spcAft>
                <a:spcPts val="0"/>
              </a:spcAft>
              <a:buSzPts val="2000"/>
              <a:buChar char="●"/>
            </a:pPr>
            <a:r>
              <a:rPr lang="en-US" sz="2000"/>
              <a:t>Outputs</a:t>
            </a:r>
            <a:endParaRPr sz="2000"/>
          </a:p>
          <a:p>
            <a:pPr indent="-355600" lvl="1" marL="914400" rtl="0" algn="l">
              <a:spcBef>
                <a:spcPts val="0"/>
              </a:spcBef>
              <a:spcAft>
                <a:spcPts val="0"/>
              </a:spcAft>
              <a:buSzPts val="2000"/>
              <a:buChar char="○"/>
            </a:pPr>
            <a:r>
              <a:rPr lang="en-US" sz="2000"/>
              <a:t>New L &amp; R signals</a:t>
            </a:r>
            <a:endParaRPr sz="2000"/>
          </a:p>
        </p:txBody>
      </p:sp>
      <p:pic>
        <p:nvPicPr>
          <p:cNvPr id="90" name="Google Shape;90;g1590f367b41_0_5"/>
          <p:cNvPicPr preferRelativeResize="0"/>
          <p:nvPr/>
        </p:nvPicPr>
        <p:blipFill>
          <a:blip r:embed="rId3">
            <a:alphaModFix/>
          </a:blip>
          <a:stretch>
            <a:fillRect/>
          </a:stretch>
        </p:blipFill>
        <p:spPr>
          <a:xfrm>
            <a:off x="4787400" y="1875820"/>
            <a:ext cx="3757501" cy="474850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g1590f367b41_0_10"/>
          <p:cNvSpPr txBox="1"/>
          <p:nvPr>
            <p:ph type="title"/>
          </p:nvPr>
        </p:nvSpPr>
        <p:spPr>
          <a:xfrm>
            <a:off x="457200" y="1049177"/>
            <a:ext cx="8229600" cy="8037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3200"/>
              <a:buFont typeface="Arial"/>
              <a:buNone/>
            </a:pPr>
            <a:r>
              <a:rPr lang="en-US" sz="3000"/>
              <a:t>Bluetooth Input/Output Connectivity Subsystem</a:t>
            </a:r>
            <a:endParaRPr sz="3000"/>
          </a:p>
        </p:txBody>
      </p:sp>
      <p:sp>
        <p:nvSpPr>
          <p:cNvPr id="96" name="Google Shape;96;g1590f367b41_0_10"/>
          <p:cNvSpPr txBox="1"/>
          <p:nvPr>
            <p:ph idx="1" type="body"/>
          </p:nvPr>
        </p:nvSpPr>
        <p:spPr>
          <a:xfrm>
            <a:off x="457200" y="2070845"/>
            <a:ext cx="8229600" cy="4637400"/>
          </a:xfrm>
          <a:prstGeom prst="rect">
            <a:avLst/>
          </a:prstGeom>
          <a:noFill/>
          <a:ln>
            <a:noFill/>
          </a:ln>
        </p:spPr>
        <p:txBody>
          <a:bodyPr anchorCtr="0" anchor="t" bIns="45700" lIns="91425" spcFirstLastPara="1" rIns="91425" wrap="square" tIns="45700">
            <a:normAutofit/>
          </a:bodyPr>
          <a:lstStyle/>
          <a:p>
            <a:pPr indent="-317500" lvl="0" marL="342900" marR="0" rtl="0" algn="l">
              <a:lnSpc>
                <a:spcPct val="100000"/>
              </a:lnSpc>
              <a:spcBef>
                <a:spcPts val="640"/>
              </a:spcBef>
              <a:spcAft>
                <a:spcPts val="0"/>
              </a:spcAft>
              <a:buSzPts val="2800"/>
              <a:buChar char="•"/>
            </a:pPr>
            <a:r>
              <a:rPr lang="en-US" sz="2800"/>
              <a:t>Work with display for output selection</a:t>
            </a:r>
            <a:endParaRPr sz="2800"/>
          </a:p>
          <a:p>
            <a:pPr indent="-317500" lvl="0" marL="342900" marR="0" rtl="0" algn="l">
              <a:lnSpc>
                <a:spcPct val="100000"/>
              </a:lnSpc>
              <a:spcBef>
                <a:spcPts val="640"/>
              </a:spcBef>
              <a:spcAft>
                <a:spcPts val="0"/>
              </a:spcAft>
              <a:buSzPts val="2800"/>
              <a:buChar char="•"/>
            </a:pPr>
            <a:r>
              <a:rPr lang="en-US" sz="2800"/>
              <a:t>Optional for output</a:t>
            </a:r>
            <a:endParaRPr sz="2800"/>
          </a:p>
          <a:p>
            <a:pPr indent="0" lvl="0" marL="0" rtl="0" algn="l">
              <a:spcBef>
                <a:spcPts val="640"/>
              </a:spcBef>
              <a:spcAft>
                <a:spcPts val="0"/>
              </a:spcAft>
              <a:buNone/>
            </a:pPr>
            <a:r>
              <a:t/>
            </a:r>
            <a:endParaRPr/>
          </a:p>
          <a:p>
            <a:pPr indent="0" lvl="0" marL="342900" marR="0" rtl="0" algn="l">
              <a:lnSpc>
                <a:spcPct val="100000"/>
              </a:lnSpc>
              <a:spcBef>
                <a:spcPts val="640"/>
              </a:spcBef>
              <a:spcAft>
                <a:spcPts val="0"/>
              </a:spcAft>
              <a:buNone/>
            </a:pPr>
            <a:r>
              <a:t/>
            </a:r>
            <a:endParaRPr/>
          </a:p>
        </p:txBody>
      </p:sp>
      <p:grpSp>
        <p:nvGrpSpPr>
          <p:cNvPr id="97" name="Google Shape;97;g1590f367b41_0_10"/>
          <p:cNvGrpSpPr/>
          <p:nvPr/>
        </p:nvGrpSpPr>
        <p:grpSpPr>
          <a:xfrm>
            <a:off x="4459700" y="3125850"/>
            <a:ext cx="2077600" cy="3317150"/>
            <a:chOff x="6780825" y="3125850"/>
            <a:chExt cx="2077600" cy="3317150"/>
          </a:xfrm>
        </p:grpSpPr>
        <p:grpSp>
          <p:nvGrpSpPr>
            <p:cNvPr id="98" name="Google Shape;98;g1590f367b41_0_10"/>
            <p:cNvGrpSpPr/>
            <p:nvPr/>
          </p:nvGrpSpPr>
          <p:grpSpPr>
            <a:xfrm>
              <a:off x="6780825" y="3429000"/>
              <a:ext cx="1517400" cy="948300"/>
              <a:chOff x="6760850" y="3793350"/>
              <a:chExt cx="1517400" cy="948300"/>
            </a:xfrm>
          </p:grpSpPr>
          <p:sp>
            <p:nvSpPr>
              <p:cNvPr id="99" name="Google Shape;99;g1590f367b41_0_10"/>
              <p:cNvSpPr/>
              <p:nvPr/>
            </p:nvSpPr>
            <p:spPr>
              <a:xfrm>
                <a:off x="6760850" y="3793350"/>
                <a:ext cx="1517400" cy="948300"/>
              </a:xfrm>
              <a:prstGeom prst="roundRect">
                <a:avLst>
                  <a:gd fmla="val 16667" name="adj"/>
                </a:avLst>
              </a:prstGeom>
              <a:solidFill>
                <a:srgbClr val="4A86E8"/>
              </a:solidFill>
              <a:ln cap="flat" cmpd="sng" w="9525">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g1590f367b41_0_10"/>
              <p:cNvSpPr/>
              <p:nvPr/>
            </p:nvSpPr>
            <p:spPr>
              <a:xfrm>
                <a:off x="6870699" y="4121537"/>
                <a:ext cx="1297723" cy="291949"/>
              </a:xfrm>
              <a:prstGeom prst="rect">
                <a:avLst/>
              </a:prstGeom>
            </p:spPr>
            <p:txBody>
              <a:bodyPr>
                <a:prstTxWarp prst="textPlain"/>
              </a:bodyPr>
              <a:lstStyle/>
              <a:p>
                <a:pPr lvl="0" algn="ctr"/>
                <a:r>
                  <a:rPr b="0" i="0">
                    <a:ln>
                      <a:noFill/>
                    </a:ln>
                    <a:solidFill>
                      <a:srgbClr val="FFFFFF"/>
                    </a:solidFill>
                    <a:latin typeface="Arial"/>
                  </a:rPr>
                  <a:t>Bluetooth Output</a:t>
                </a:r>
              </a:p>
            </p:txBody>
          </p:sp>
        </p:grpSp>
        <p:sp>
          <p:nvSpPr>
            <p:cNvPr id="101" name="Google Shape;101;g1590f367b41_0_10"/>
            <p:cNvSpPr/>
            <p:nvPr/>
          </p:nvSpPr>
          <p:spPr>
            <a:xfrm>
              <a:off x="7143439" y="4626225"/>
              <a:ext cx="792177" cy="619550"/>
            </a:xfrm>
            <a:prstGeom prst="rect">
              <a:avLst/>
            </a:prstGeom>
          </p:spPr>
          <p:txBody>
            <a:bodyPr>
              <a:prstTxWarp prst="textPlain"/>
            </a:bodyPr>
            <a:lstStyle/>
            <a:p>
              <a:pPr lvl="0" algn="ctr"/>
              <a:r>
                <a:rPr b="0" i="0">
                  <a:ln cap="flat" cmpd="sng" w="9525">
                    <a:solidFill>
                      <a:schemeClr val="dk1"/>
                    </a:solidFill>
                    <a:prstDash val="solid"/>
                    <a:round/>
                    <a:headEnd len="sm" w="sm" type="none"/>
                    <a:tailEnd len="sm" w="sm" type="none"/>
                  </a:ln>
                  <a:solidFill>
                    <a:schemeClr val="dk1"/>
                  </a:solidFill>
                  <a:latin typeface="Arial"/>
                </a:rPr>
                <a:t>OR</a:t>
              </a:r>
            </a:p>
          </p:txBody>
        </p:sp>
        <p:sp>
          <p:nvSpPr>
            <p:cNvPr id="102" name="Google Shape;102;g1590f367b41_0_10"/>
            <p:cNvSpPr/>
            <p:nvPr/>
          </p:nvSpPr>
          <p:spPr>
            <a:xfrm>
              <a:off x="6780838" y="5494700"/>
              <a:ext cx="1517400" cy="948300"/>
            </a:xfrm>
            <a:prstGeom prst="roundRect">
              <a:avLst>
                <a:gd fmla="val 16667" name="adj"/>
              </a:avLst>
            </a:prstGeom>
            <a:solidFill>
              <a:schemeClr val="accent3"/>
            </a:solidFill>
            <a:ln cap="flat" cmpd="sng" w="9525">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g1590f367b41_0_10"/>
            <p:cNvSpPr/>
            <p:nvPr/>
          </p:nvSpPr>
          <p:spPr>
            <a:xfrm>
              <a:off x="6923199" y="5820987"/>
              <a:ext cx="1232706" cy="295729"/>
            </a:xfrm>
            <a:prstGeom prst="rect">
              <a:avLst/>
            </a:prstGeom>
          </p:spPr>
          <p:txBody>
            <a:bodyPr>
              <a:prstTxWarp prst="textPlain"/>
            </a:bodyPr>
            <a:lstStyle/>
            <a:p>
              <a:pPr lvl="0" algn="ctr"/>
              <a:r>
                <a:rPr b="0" i="0">
                  <a:ln>
                    <a:noFill/>
                  </a:ln>
                  <a:solidFill>
                    <a:schemeClr val="lt1"/>
                  </a:solidFill>
                  <a:latin typeface="Arial"/>
                </a:rPr>
                <a:t>Auxiliary Output</a:t>
              </a:r>
            </a:p>
          </p:txBody>
        </p:sp>
        <p:sp>
          <p:nvSpPr>
            <p:cNvPr id="104" name="Google Shape;104;g1590f367b41_0_10"/>
            <p:cNvSpPr txBox="1"/>
            <p:nvPr/>
          </p:nvSpPr>
          <p:spPr>
            <a:xfrm>
              <a:off x="6792025" y="3125850"/>
              <a:ext cx="2066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Internal ADC</a:t>
              </a:r>
              <a:endParaRPr/>
            </a:p>
          </p:txBody>
        </p:sp>
      </p:grpSp>
      <p:sp>
        <p:nvSpPr>
          <p:cNvPr id="105" name="Google Shape;105;g1590f367b41_0_10"/>
          <p:cNvSpPr/>
          <p:nvPr/>
        </p:nvSpPr>
        <p:spPr>
          <a:xfrm>
            <a:off x="7347125" y="3429000"/>
            <a:ext cx="728700" cy="708900"/>
          </a:xfrm>
          <a:prstGeom prst="ellipse">
            <a:avLst/>
          </a:prstGeom>
          <a:solidFill>
            <a:srgbClr val="FF9900"/>
          </a:solid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g1590f367b41_0_10"/>
          <p:cNvSpPr/>
          <p:nvPr/>
        </p:nvSpPr>
        <p:spPr>
          <a:xfrm>
            <a:off x="8128425" y="4255225"/>
            <a:ext cx="728700" cy="708900"/>
          </a:xfrm>
          <a:prstGeom prst="ellipse">
            <a:avLst/>
          </a:prstGeom>
          <a:solidFill>
            <a:srgbClr val="FF9900"/>
          </a:solid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g1590f367b41_0_10"/>
          <p:cNvSpPr/>
          <p:nvPr/>
        </p:nvSpPr>
        <p:spPr>
          <a:xfrm>
            <a:off x="7482225" y="5286100"/>
            <a:ext cx="728700" cy="708900"/>
          </a:xfrm>
          <a:prstGeom prst="ellipse">
            <a:avLst/>
          </a:prstGeom>
          <a:solidFill>
            <a:srgbClr val="FF9900"/>
          </a:solid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g1590f367b41_0_10"/>
          <p:cNvSpPr/>
          <p:nvPr/>
        </p:nvSpPr>
        <p:spPr>
          <a:xfrm>
            <a:off x="7499496" y="3566000"/>
            <a:ext cx="423949" cy="434900"/>
          </a:xfrm>
          <a:prstGeom prst="rect">
            <a:avLst/>
          </a:prstGeom>
        </p:spPr>
        <p:txBody>
          <a:bodyPr>
            <a:prstTxWarp prst="textPlain"/>
          </a:bodyPr>
          <a:lstStyle/>
          <a:p>
            <a:pPr lvl="0" algn="ctr"/>
            <a:r>
              <a:rPr b="0" i="0">
                <a:ln cap="flat" cmpd="sng" w="9525">
                  <a:solidFill>
                    <a:schemeClr val="lt1"/>
                  </a:solidFill>
                  <a:prstDash val="solid"/>
                  <a:round/>
                  <a:headEnd len="sm" w="sm" type="none"/>
                  <a:tailEnd len="sm" w="sm" type="none"/>
                </a:ln>
                <a:solidFill>
                  <a:schemeClr val="lt1"/>
                </a:solidFill>
                <a:latin typeface="Arial"/>
              </a:rPr>
              <a:t>R1</a:t>
            </a:r>
          </a:p>
        </p:txBody>
      </p:sp>
      <p:sp>
        <p:nvSpPr>
          <p:cNvPr id="109" name="Google Shape;109;g1590f367b41_0_10"/>
          <p:cNvSpPr/>
          <p:nvPr/>
        </p:nvSpPr>
        <p:spPr>
          <a:xfrm>
            <a:off x="8253471" y="4392225"/>
            <a:ext cx="478612" cy="434900"/>
          </a:xfrm>
          <a:prstGeom prst="rect">
            <a:avLst/>
          </a:prstGeom>
        </p:spPr>
        <p:txBody>
          <a:bodyPr>
            <a:prstTxWarp prst="textPlain"/>
          </a:bodyPr>
          <a:lstStyle/>
          <a:p>
            <a:pPr lvl="0" algn="ctr"/>
            <a:r>
              <a:rPr b="0" i="0">
                <a:ln cap="flat" cmpd="sng" w="9525">
                  <a:solidFill>
                    <a:schemeClr val="lt1"/>
                  </a:solidFill>
                  <a:prstDash val="solid"/>
                  <a:round/>
                  <a:headEnd len="sm" w="sm" type="none"/>
                  <a:tailEnd len="sm" w="sm" type="none"/>
                </a:ln>
                <a:solidFill>
                  <a:schemeClr val="lt1"/>
                </a:solidFill>
                <a:latin typeface="Arial"/>
              </a:rPr>
              <a:t>R2</a:t>
            </a:r>
          </a:p>
        </p:txBody>
      </p:sp>
      <p:sp>
        <p:nvSpPr>
          <p:cNvPr id="110" name="Google Shape;110;g1590f367b41_0_10"/>
          <p:cNvSpPr/>
          <p:nvPr/>
        </p:nvSpPr>
        <p:spPr>
          <a:xfrm>
            <a:off x="7607271" y="5423100"/>
            <a:ext cx="481532" cy="442158"/>
          </a:xfrm>
          <a:prstGeom prst="rect">
            <a:avLst/>
          </a:prstGeom>
        </p:spPr>
        <p:txBody>
          <a:bodyPr>
            <a:prstTxWarp prst="textPlain"/>
          </a:bodyPr>
          <a:lstStyle/>
          <a:p>
            <a:pPr lvl="0" algn="ctr"/>
            <a:r>
              <a:rPr b="0" i="0">
                <a:ln cap="flat" cmpd="sng" w="9525">
                  <a:solidFill>
                    <a:schemeClr val="lt1"/>
                  </a:solidFill>
                  <a:prstDash val="solid"/>
                  <a:round/>
                  <a:headEnd len="sm" w="sm" type="none"/>
                  <a:tailEnd len="sm" w="sm" type="none"/>
                </a:ln>
                <a:solidFill>
                  <a:schemeClr val="lt1"/>
                </a:solidFill>
                <a:latin typeface="Arial"/>
              </a:rPr>
              <a:t>R3</a:t>
            </a:r>
          </a:p>
        </p:txBody>
      </p:sp>
      <p:cxnSp>
        <p:nvCxnSpPr>
          <p:cNvPr id="111" name="Google Shape;111;g1590f367b41_0_10"/>
          <p:cNvCxnSpPr>
            <a:stCxn id="107" idx="1"/>
            <a:endCxn id="99" idx="3"/>
          </p:cNvCxnSpPr>
          <p:nvPr/>
        </p:nvCxnSpPr>
        <p:spPr>
          <a:xfrm rot="10800000">
            <a:off x="5977041" y="3903116"/>
            <a:ext cx="1611900" cy="1486800"/>
          </a:xfrm>
          <a:prstGeom prst="straightConnector1">
            <a:avLst/>
          </a:prstGeom>
          <a:noFill/>
          <a:ln cap="flat" cmpd="sng" w="9525">
            <a:solidFill>
              <a:schemeClr val="dk2"/>
            </a:solidFill>
            <a:prstDash val="solid"/>
            <a:round/>
            <a:headEnd len="med" w="med" type="none"/>
            <a:tailEnd len="med" w="med" type="triangle"/>
          </a:ln>
        </p:spPr>
      </p:cxnSp>
      <p:cxnSp>
        <p:nvCxnSpPr>
          <p:cNvPr id="112" name="Google Shape;112;g1590f367b41_0_10"/>
          <p:cNvCxnSpPr>
            <a:stCxn id="106" idx="2"/>
            <a:endCxn id="99" idx="3"/>
          </p:cNvCxnSpPr>
          <p:nvPr/>
        </p:nvCxnSpPr>
        <p:spPr>
          <a:xfrm rot="10800000">
            <a:off x="5977125" y="3903175"/>
            <a:ext cx="2151300" cy="706500"/>
          </a:xfrm>
          <a:prstGeom prst="straightConnector1">
            <a:avLst/>
          </a:prstGeom>
          <a:noFill/>
          <a:ln cap="flat" cmpd="sng" w="9525">
            <a:solidFill>
              <a:schemeClr val="dk2"/>
            </a:solidFill>
            <a:prstDash val="solid"/>
            <a:round/>
            <a:headEnd len="med" w="med" type="none"/>
            <a:tailEnd len="med" w="med" type="triangle"/>
          </a:ln>
        </p:spPr>
      </p:cxnSp>
      <p:cxnSp>
        <p:nvCxnSpPr>
          <p:cNvPr id="113" name="Google Shape;113;g1590f367b41_0_10"/>
          <p:cNvCxnSpPr>
            <a:stCxn id="105" idx="2"/>
            <a:endCxn id="99" idx="3"/>
          </p:cNvCxnSpPr>
          <p:nvPr/>
        </p:nvCxnSpPr>
        <p:spPr>
          <a:xfrm flipH="1">
            <a:off x="5977025" y="3783450"/>
            <a:ext cx="1370100" cy="119700"/>
          </a:xfrm>
          <a:prstGeom prst="straightConnector1">
            <a:avLst/>
          </a:prstGeom>
          <a:noFill/>
          <a:ln cap="flat" cmpd="sng" w="9525">
            <a:solidFill>
              <a:schemeClr val="dk2"/>
            </a:solidFill>
            <a:prstDash val="solid"/>
            <a:round/>
            <a:headEnd len="med" w="med" type="none"/>
            <a:tailEnd len="med" w="med" type="triangle"/>
          </a:ln>
        </p:spPr>
      </p:cxnSp>
      <p:sp>
        <p:nvSpPr>
          <p:cNvPr id="114" name="Google Shape;114;g1590f367b41_0_10"/>
          <p:cNvSpPr/>
          <p:nvPr/>
        </p:nvSpPr>
        <p:spPr>
          <a:xfrm>
            <a:off x="698800" y="4406600"/>
            <a:ext cx="2196300" cy="2036400"/>
          </a:xfrm>
          <a:prstGeom prst="roundRect">
            <a:avLst>
              <a:gd fmla="val 16667" name="adj"/>
            </a:avLst>
          </a:prstGeom>
          <a:solidFill>
            <a:schemeClr val="lt2"/>
          </a:solidFill>
          <a:ln cap="flat" cmpd="sng" w="762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g1590f367b41_0_10"/>
          <p:cNvSpPr/>
          <p:nvPr/>
        </p:nvSpPr>
        <p:spPr>
          <a:xfrm>
            <a:off x="863500" y="4000900"/>
            <a:ext cx="1731947" cy="442151"/>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chemeClr val="lt2"/>
                </a:solidFill>
                <a:latin typeface="Arial"/>
              </a:rPr>
              <a:t>Display</a:t>
            </a:r>
          </a:p>
        </p:txBody>
      </p:sp>
      <p:cxnSp>
        <p:nvCxnSpPr>
          <p:cNvPr id="116" name="Google Shape;116;g1590f367b41_0_10"/>
          <p:cNvCxnSpPr>
            <a:stCxn id="99" idx="1"/>
            <a:endCxn id="114" idx="3"/>
          </p:cNvCxnSpPr>
          <p:nvPr/>
        </p:nvCxnSpPr>
        <p:spPr>
          <a:xfrm flipH="1">
            <a:off x="2895200" y="3903150"/>
            <a:ext cx="1564500" cy="1521600"/>
          </a:xfrm>
          <a:prstGeom prst="straightConnector1">
            <a:avLst/>
          </a:prstGeom>
          <a:noFill/>
          <a:ln cap="flat" cmpd="sng" w="9525">
            <a:solidFill>
              <a:schemeClr val="dk2"/>
            </a:solidFill>
            <a:prstDash val="solid"/>
            <a:round/>
            <a:headEnd len="med" w="med" type="none"/>
            <a:tailEnd len="med" w="med" type="triangle"/>
          </a:ln>
        </p:spPr>
      </p:cxnSp>
      <p:sp>
        <p:nvSpPr>
          <p:cNvPr id="117" name="Google Shape;117;g1590f367b41_0_10"/>
          <p:cNvSpPr/>
          <p:nvPr/>
        </p:nvSpPr>
        <p:spPr>
          <a:xfrm>
            <a:off x="1385549" y="4609675"/>
            <a:ext cx="687850" cy="442151"/>
          </a:xfrm>
          <a:prstGeom prst="rect">
            <a:avLst/>
          </a:prstGeom>
        </p:spPr>
        <p:txBody>
          <a:bodyPr>
            <a:prstTxWarp prst="textPlain"/>
          </a:bodyPr>
          <a:lstStyle/>
          <a:p>
            <a:pPr lvl="0" algn="ctr"/>
            <a:r>
              <a:rPr b="0" i="0">
                <a:ln cap="flat" cmpd="sng" w="9525">
                  <a:solidFill>
                    <a:schemeClr val="dk1"/>
                  </a:solidFill>
                  <a:prstDash val="solid"/>
                  <a:round/>
                  <a:headEnd len="sm" w="sm" type="none"/>
                  <a:tailEnd len="sm" w="sm" type="none"/>
                </a:ln>
                <a:solidFill>
                  <a:schemeClr val="dk1"/>
                </a:solidFill>
                <a:latin typeface="Arial"/>
              </a:rPr>
              <a:t>R1</a:t>
            </a:r>
          </a:p>
        </p:txBody>
      </p:sp>
      <p:sp>
        <p:nvSpPr>
          <p:cNvPr id="118" name="Google Shape;118;g1590f367b41_0_10"/>
          <p:cNvSpPr/>
          <p:nvPr/>
        </p:nvSpPr>
        <p:spPr>
          <a:xfrm>
            <a:off x="1341199" y="5148963"/>
            <a:ext cx="776539" cy="442151"/>
          </a:xfrm>
          <a:prstGeom prst="rect">
            <a:avLst/>
          </a:prstGeom>
        </p:spPr>
        <p:txBody>
          <a:bodyPr>
            <a:prstTxWarp prst="textPlain"/>
          </a:bodyPr>
          <a:lstStyle/>
          <a:p>
            <a:pPr lvl="0" algn="ctr"/>
            <a:r>
              <a:rPr b="0" i="0">
                <a:ln cap="flat" cmpd="sng" w="9525">
                  <a:solidFill>
                    <a:schemeClr val="dk1"/>
                  </a:solidFill>
                  <a:prstDash val="solid"/>
                  <a:round/>
                  <a:headEnd len="sm" w="sm" type="none"/>
                  <a:tailEnd len="sm" w="sm" type="none"/>
                </a:ln>
                <a:solidFill>
                  <a:schemeClr val="dk1"/>
                </a:solidFill>
                <a:latin typeface="Arial"/>
              </a:rPr>
              <a:t>R2</a:t>
            </a:r>
          </a:p>
        </p:txBody>
      </p:sp>
      <p:sp>
        <p:nvSpPr>
          <p:cNvPr id="119" name="Google Shape;119;g1590f367b41_0_10"/>
          <p:cNvSpPr/>
          <p:nvPr/>
        </p:nvSpPr>
        <p:spPr>
          <a:xfrm>
            <a:off x="1338837" y="5688275"/>
            <a:ext cx="781278" cy="449530"/>
          </a:xfrm>
          <a:prstGeom prst="rect">
            <a:avLst/>
          </a:prstGeom>
        </p:spPr>
        <p:txBody>
          <a:bodyPr>
            <a:prstTxWarp prst="textPlain"/>
          </a:bodyPr>
          <a:lstStyle/>
          <a:p>
            <a:pPr lvl="0" algn="ctr"/>
            <a:r>
              <a:rPr b="0" i="0">
                <a:ln cap="flat" cmpd="sng" w="9525">
                  <a:solidFill>
                    <a:schemeClr val="dk1"/>
                  </a:solidFill>
                  <a:prstDash val="solid"/>
                  <a:round/>
                  <a:headEnd len="sm" w="sm" type="none"/>
                  <a:tailEnd len="sm" w="sm" type="none"/>
                </a:ln>
                <a:solidFill>
                  <a:schemeClr val="dk1"/>
                </a:solidFill>
                <a:latin typeface="Arial"/>
              </a:rPr>
              <a:t>R3</a:t>
            </a:r>
          </a:p>
        </p:txBody>
      </p:sp>
      <p:sp>
        <p:nvSpPr>
          <p:cNvPr id="120" name="Google Shape;120;g1590f367b41_0_10"/>
          <p:cNvSpPr/>
          <p:nvPr/>
        </p:nvSpPr>
        <p:spPr>
          <a:xfrm>
            <a:off x="995675" y="5046500"/>
            <a:ext cx="1467600" cy="6471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g1590f367b41_0_10"/>
          <p:cNvSpPr/>
          <p:nvPr/>
        </p:nvSpPr>
        <p:spPr>
          <a:xfrm>
            <a:off x="2775150" y="3364200"/>
            <a:ext cx="1564500" cy="958200"/>
          </a:xfrm>
          <a:prstGeom prst="bentArrow">
            <a:avLst>
              <a:gd fmla="val 25000" name="adj1"/>
              <a:gd fmla="val 25000" name="adj2"/>
              <a:gd fmla="val 25000" name="adj3"/>
              <a:gd fmla="val 43750" name="adj4"/>
            </a:avLst>
          </a:prstGeom>
          <a:solidFill>
            <a:schemeClr val="lt2"/>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g1590f367b41_0_10"/>
          <p:cNvSpPr/>
          <p:nvPr/>
        </p:nvSpPr>
        <p:spPr>
          <a:xfrm>
            <a:off x="6029375" y="2905025"/>
            <a:ext cx="2702700" cy="878400"/>
          </a:xfrm>
          <a:prstGeom prst="curvedDownArrow">
            <a:avLst>
              <a:gd fmla="val 22833" name="adj1"/>
              <a:gd fmla="val 49950" name="adj2"/>
              <a:gd fmla="val 24516"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g1590f367b41_0_10"/>
          <p:cNvSpPr txBox="1"/>
          <p:nvPr/>
        </p:nvSpPr>
        <p:spPr>
          <a:xfrm>
            <a:off x="6668325" y="3983025"/>
            <a:ext cx="369300" cy="400200"/>
          </a:xfrm>
          <a:prstGeom prst="rect">
            <a:avLst/>
          </a:prstGeom>
          <a:noFill/>
          <a:ln cap="flat" cmpd="sng" w="19050">
            <a:solidFill>
              <a:srgbClr val="0000FF"/>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US"/>
              <a:t>1.</a:t>
            </a:r>
            <a:endParaRPr/>
          </a:p>
        </p:txBody>
      </p:sp>
      <p:sp>
        <p:nvSpPr>
          <p:cNvPr id="124" name="Google Shape;124;g1590f367b41_0_10"/>
          <p:cNvSpPr txBox="1"/>
          <p:nvPr/>
        </p:nvSpPr>
        <p:spPr>
          <a:xfrm>
            <a:off x="3636300" y="4322400"/>
            <a:ext cx="369300" cy="400200"/>
          </a:xfrm>
          <a:prstGeom prst="rect">
            <a:avLst/>
          </a:prstGeom>
          <a:noFill/>
          <a:ln cap="flat" cmpd="sng" w="19050">
            <a:solidFill>
              <a:srgbClr val="0000FF"/>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US"/>
              <a:t>2</a:t>
            </a:r>
            <a:r>
              <a:rPr lang="en-US"/>
              <a:t>.</a:t>
            </a:r>
            <a:endParaRPr/>
          </a:p>
        </p:txBody>
      </p:sp>
      <p:sp>
        <p:nvSpPr>
          <p:cNvPr id="125" name="Google Shape;125;g1590f367b41_0_10"/>
          <p:cNvSpPr txBox="1"/>
          <p:nvPr/>
        </p:nvSpPr>
        <p:spPr>
          <a:xfrm>
            <a:off x="3219700" y="3429000"/>
            <a:ext cx="369300" cy="400200"/>
          </a:xfrm>
          <a:prstGeom prst="rect">
            <a:avLst/>
          </a:prstGeom>
          <a:noFill/>
          <a:ln cap="flat" cmpd="sng" w="19050">
            <a:solidFill>
              <a:srgbClr val="0000FF"/>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US"/>
              <a:t>3</a:t>
            </a:r>
            <a:r>
              <a:rPr lang="en-US"/>
              <a:t>.</a:t>
            </a:r>
            <a:endParaRPr/>
          </a:p>
        </p:txBody>
      </p:sp>
      <p:sp>
        <p:nvSpPr>
          <p:cNvPr id="126" name="Google Shape;126;g1590f367b41_0_10"/>
          <p:cNvSpPr txBox="1"/>
          <p:nvPr/>
        </p:nvSpPr>
        <p:spPr>
          <a:xfrm>
            <a:off x="7196075" y="2738725"/>
            <a:ext cx="369300" cy="400200"/>
          </a:xfrm>
          <a:prstGeom prst="rect">
            <a:avLst/>
          </a:prstGeom>
          <a:noFill/>
          <a:ln cap="flat" cmpd="sng" w="19050">
            <a:solidFill>
              <a:srgbClr val="0000FF"/>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US"/>
              <a:t>4</a:t>
            </a:r>
            <a:r>
              <a:rPr lang="en-US"/>
              <a:t>.</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2"/>
                                        </p:tgtEl>
                                        <p:attrNameLst>
                                          <p:attrName>style.visibility</p:attrName>
                                        </p:attrNameLst>
                                      </p:cBhvr>
                                      <p:to>
                                        <p:strVal val="visible"/>
                                      </p:to>
                                    </p:set>
                                    <p:animEffect filter="fade" transition="in">
                                      <p:cBhvr>
                                        <p:cTn dur="1000"/>
                                        <p:tgtEl>
                                          <p:spTgt spid="112"/>
                                        </p:tgtEl>
                                      </p:cBhvr>
                                    </p:animEffect>
                                  </p:childTnLst>
                                </p:cTn>
                              </p:par>
                              <p:par>
                                <p:cTn fill="hold" nodeType="withEffect" presetClass="entr" presetID="10" presetSubtype="0">
                                  <p:stCondLst>
                                    <p:cond delay="0"/>
                                  </p:stCondLst>
                                  <p:childTnLst>
                                    <p:set>
                                      <p:cBhvr>
                                        <p:cTn dur="1" fill="hold">
                                          <p:stCondLst>
                                            <p:cond delay="0"/>
                                          </p:stCondLst>
                                        </p:cTn>
                                        <p:tgtEl>
                                          <p:spTgt spid="113"/>
                                        </p:tgtEl>
                                        <p:attrNameLst>
                                          <p:attrName>style.visibility</p:attrName>
                                        </p:attrNameLst>
                                      </p:cBhvr>
                                      <p:to>
                                        <p:strVal val="visible"/>
                                      </p:to>
                                    </p:set>
                                    <p:animEffect filter="fade" transition="in">
                                      <p:cBhvr>
                                        <p:cTn dur="1000"/>
                                        <p:tgtEl>
                                          <p:spTgt spid="113"/>
                                        </p:tgtEl>
                                      </p:cBhvr>
                                    </p:animEffect>
                                  </p:childTnLst>
                                </p:cTn>
                              </p:par>
                              <p:par>
                                <p:cTn fill="hold" nodeType="withEffect" presetClass="entr" presetID="10" presetSubtype="0">
                                  <p:stCondLst>
                                    <p:cond delay="0"/>
                                  </p:stCondLst>
                                  <p:childTnLst>
                                    <p:set>
                                      <p:cBhvr>
                                        <p:cTn dur="1" fill="hold">
                                          <p:stCondLst>
                                            <p:cond delay="0"/>
                                          </p:stCondLst>
                                        </p:cTn>
                                        <p:tgtEl>
                                          <p:spTgt spid="123"/>
                                        </p:tgtEl>
                                        <p:attrNameLst>
                                          <p:attrName>style.visibility</p:attrName>
                                        </p:attrNameLst>
                                      </p:cBhvr>
                                      <p:to>
                                        <p:strVal val="visible"/>
                                      </p:to>
                                    </p:set>
                                    <p:animEffect filter="fade" transition="in">
                                      <p:cBhvr>
                                        <p:cTn dur="1000"/>
                                        <p:tgtEl>
                                          <p:spTgt spid="123"/>
                                        </p:tgtEl>
                                      </p:cBhvr>
                                    </p:animEffect>
                                  </p:childTnLst>
                                </p:cTn>
                              </p:par>
                              <p:par>
                                <p:cTn fill="hold" nodeType="withEffect" presetClass="entr" presetID="10" presetSubtype="0">
                                  <p:stCondLst>
                                    <p:cond delay="0"/>
                                  </p:stCondLst>
                                  <p:childTnLst>
                                    <p:set>
                                      <p:cBhvr>
                                        <p:cTn dur="1" fill="hold">
                                          <p:stCondLst>
                                            <p:cond delay="0"/>
                                          </p:stCondLst>
                                        </p:cTn>
                                        <p:tgtEl>
                                          <p:spTgt spid="111"/>
                                        </p:tgtEl>
                                        <p:attrNameLst>
                                          <p:attrName>style.visibility</p:attrName>
                                        </p:attrNameLst>
                                      </p:cBhvr>
                                      <p:to>
                                        <p:strVal val="visible"/>
                                      </p:to>
                                    </p:set>
                                    <p:animEffect filter="fade" transition="in">
                                      <p:cBhvr>
                                        <p:cTn dur="1000"/>
                                        <p:tgtEl>
                                          <p:spTgt spid="11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6"/>
                                        </p:tgtEl>
                                        <p:attrNameLst>
                                          <p:attrName>style.visibility</p:attrName>
                                        </p:attrNameLst>
                                      </p:cBhvr>
                                      <p:to>
                                        <p:strVal val="visible"/>
                                      </p:to>
                                    </p:set>
                                    <p:animEffect filter="fade" transition="in">
                                      <p:cBhvr>
                                        <p:cTn dur="1000"/>
                                        <p:tgtEl>
                                          <p:spTgt spid="116"/>
                                        </p:tgtEl>
                                      </p:cBhvr>
                                    </p:animEffect>
                                  </p:childTnLst>
                                </p:cTn>
                              </p:par>
                              <p:par>
                                <p:cTn fill="hold" nodeType="withEffect" presetClass="entr" presetID="10" presetSubtype="0">
                                  <p:stCondLst>
                                    <p:cond delay="0"/>
                                  </p:stCondLst>
                                  <p:childTnLst>
                                    <p:set>
                                      <p:cBhvr>
                                        <p:cTn dur="1" fill="hold">
                                          <p:stCondLst>
                                            <p:cond delay="0"/>
                                          </p:stCondLst>
                                        </p:cTn>
                                        <p:tgtEl>
                                          <p:spTgt spid="117"/>
                                        </p:tgtEl>
                                        <p:attrNameLst>
                                          <p:attrName>style.visibility</p:attrName>
                                        </p:attrNameLst>
                                      </p:cBhvr>
                                      <p:to>
                                        <p:strVal val="visible"/>
                                      </p:to>
                                    </p:set>
                                    <p:animEffect filter="fade" transition="in">
                                      <p:cBhvr>
                                        <p:cTn dur="1000"/>
                                        <p:tgtEl>
                                          <p:spTgt spid="117"/>
                                        </p:tgtEl>
                                      </p:cBhvr>
                                    </p:animEffect>
                                  </p:childTnLst>
                                </p:cTn>
                              </p:par>
                              <p:par>
                                <p:cTn fill="hold" nodeType="withEffect" presetClass="entr" presetID="10" presetSubtype="0">
                                  <p:stCondLst>
                                    <p:cond delay="0"/>
                                  </p:stCondLst>
                                  <p:childTnLst>
                                    <p:set>
                                      <p:cBhvr>
                                        <p:cTn dur="1" fill="hold">
                                          <p:stCondLst>
                                            <p:cond delay="0"/>
                                          </p:stCondLst>
                                        </p:cTn>
                                        <p:tgtEl>
                                          <p:spTgt spid="118"/>
                                        </p:tgtEl>
                                        <p:attrNameLst>
                                          <p:attrName>style.visibility</p:attrName>
                                        </p:attrNameLst>
                                      </p:cBhvr>
                                      <p:to>
                                        <p:strVal val="visible"/>
                                      </p:to>
                                    </p:set>
                                    <p:animEffect filter="fade" transition="in">
                                      <p:cBhvr>
                                        <p:cTn dur="1000"/>
                                        <p:tgtEl>
                                          <p:spTgt spid="118"/>
                                        </p:tgtEl>
                                      </p:cBhvr>
                                    </p:animEffect>
                                  </p:childTnLst>
                                </p:cTn>
                              </p:par>
                              <p:par>
                                <p:cTn fill="hold" nodeType="withEffect" presetClass="entr" presetID="10" presetSubtype="0">
                                  <p:stCondLst>
                                    <p:cond delay="0"/>
                                  </p:stCondLst>
                                  <p:childTnLst>
                                    <p:set>
                                      <p:cBhvr>
                                        <p:cTn dur="1" fill="hold">
                                          <p:stCondLst>
                                            <p:cond delay="0"/>
                                          </p:stCondLst>
                                        </p:cTn>
                                        <p:tgtEl>
                                          <p:spTgt spid="119"/>
                                        </p:tgtEl>
                                        <p:attrNameLst>
                                          <p:attrName>style.visibility</p:attrName>
                                        </p:attrNameLst>
                                      </p:cBhvr>
                                      <p:to>
                                        <p:strVal val="visible"/>
                                      </p:to>
                                    </p:set>
                                    <p:animEffect filter="fade" transition="in">
                                      <p:cBhvr>
                                        <p:cTn dur="1000"/>
                                        <p:tgtEl>
                                          <p:spTgt spid="119"/>
                                        </p:tgtEl>
                                      </p:cBhvr>
                                    </p:animEffect>
                                  </p:childTnLst>
                                </p:cTn>
                              </p:par>
                              <p:par>
                                <p:cTn fill="hold" nodeType="withEffect" presetClass="entr" presetID="10" presetSubtype="0">
                                  <p:stCondLst>
                                    <p:cond delay="0"/>
                                  </p:stCondLst>
                                  <p:childTnLst>
                                    <p:set>
                                      <p:cBhvr>
                                        <p:cTn dur="1" fill="hold">
                                          <p:stCondLst>
                                            <p:cond delay="0"/>
                                          </p:stCondLst>
                                        </p:cTn>
                                        <p:tgtEl>
                                          <p:spTgt spid="124"/>
                                        </p:tgtEl>
                                        <p:attrNameLst>
                                          <p:attrName>style.visibility</p:attrName>
                                        </p:attrNameLst>
                                      </p:cBhvr>
                                      <p:to>
                                        <p:strVal val="visible"/>
                                      </p:to>
                                    </p:set>
                                    <p:animEffect filter="fade" transition="in">
                                      <p:cBhvr>
                                        <p:cTn dur="1000"/>
                                        <p:tgtEl>
                                          <p:spTgt spid="12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0"/>
                                        </p:tgtEl>
                                        <p:attrNameLst>
                                          <p:attrName>style.visibility</p:attrName>
                                        </p:attrNameLst>
                                      </p:cBhvr>
                                      <p:to>
                                        <p:strVal val="visible"/>
                                      </p:to>
                                    </p:set>
                                    <p:animEffect filter="fade" transition="in">
                                      <p:cBhvr>
                                        <p:cTn dur="1000"/>
                                        <p:tgtEl>
                                          <p:spTgt spid="120"/>
                                        </p:tgtEl>
                                      </p:cBhvr>
                                    </p:animEffect>
                                  </p:childTnLst>
                                </p:cTn>
                              </p:par>
                              <p:par>
                                <p:cTn fill="hold" nodeType="withEffect" presetClass="entr" presetID="10" presetSubtype="0">
                                  <p:stCondLst>
                                    <p:cond delay="0"/>
                                  </p:stCondLst>
                                  <p:childTnLst>
                                    <p:set>
                                      <p:cBhvr>
                                        <p:cTn dur="1" fill="hold">
                                          <p:stCondLst>
                                            <p:cond delay="0"/>
                                          </p:stCondLst>
                                        </p:cTn>
                                        <p:tgtEl>
                                          <p:spTgt spid="121"/>
                                        </p:tgtEl>
                                        <p:attrNameLst>
                                          <p:attrName>style.visibility</p:attrName>
                                        </p:attrNameLst>
                                      </p:cBhvr>
                                      <p:to>
                                        <p:strVal val="visible"/>
                                      </p:to>
                                    </p:set>
                                    <p:animEffect filter="fade" transition="in">
                                      <p:cBhvr>
                                        <p:cTn dur="1000"/>
                                        <p:tgtEl>
                                          <p:spTgt spid="121"/>
                                        </p:tgtEl>
                                      </p:cBhvr>
                                    </p:animEffect>
                                  </p:childTnLst>
                                </p:cTn>
                              </p:par>
                              <p:par>
                                <p:cTn fill="hold" nodeType="withEffect" presetClass="entr" presetID="10" presetSubtype="0">
                                  <p:stCondLst>
                                    <p:cond delay="0"/>
                                  </p:stCondLst>
                                  <p:childTnLst>
                                    <p:set>
                                      <p:cBhvr>
                                        <p:cTn dur="1" fill="hold">
                                          <p:stCondLst>
                                            <p:cond delay="0"/>
                                          </p:stCondLst>
                                        </p:cTn>
                                        <p:tgtEl>
                                          <p:spTgt spid="125"/>
                                        </p:tgtEl>
                                        <p:attrNameLst>
                                          <p:attrName>style.visibility</p:attrName>
                                        </p:attrNameLst>
                                      </p:cBhvr>
                                      <p:to>
                                        <p:strVal val="visible"/>
                                      </p:to>
                                    </p:set>
                                    <p:animEffect filter="fade" transition="in">
                                      <p:cBhvr>
                                        <p:cTn dur="1000"/>
                                        <p:tgtEl>
                                          <p:spTgt spid="12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2"/>
                                        </p:tgtEl>
                                        <p:attrNameLst>
                                          <p:attrName>style.visibility</p:attrName>
                                        </p:attrNameLst>
                                      </p:cBhvr>
                                      <p:to>
                                        <p:strVal val="visible"/>
                                      </p:to>
                                    </p:set>
                                    <p:animEffect filter="fade" transition="in">
                                      <p:cBhvr>
                                        <p:cTn dur="1000"/>
                                        <p:tgtEl>
                                          <p:spTgt spid="122"/>
                                        </p:tgtEl>
                                      </p:cBhvr>
                                    </p:animEffect>
                                  </p:childTnLst>
                                </p:cTn>
                              </p:par>
                              <p:par>
                                <p:cTn fill="hold" nodeType="withEffect" presetClass="entr" presetID="10" presetSubtype="0">
                                  <p:stCondLst>
                                    <p:cond delay="0"/>
                                  </p:stCondLst>
                                  <p:childTnLst>
                                    <p:set>
                                      <p:cBhvr>
                                        <p:cTn dur="1" fill="hold">
                                          <p:stCondLst>
                                            <p:cond delay="0"/>
                                          </p:stCondLst>
                                        </p:cTn>
                                        <p:tgtEl>
                                          <p:spTgt spid="126"/>
                                        </p:tgtEl>
                                        <p:attrNameLst>
                                          <p:attrName>style.visibility</p:attrName>
                                        </p:attrNameLst>
                                      </p:cBhvr>
                                      <p:to>
                                        <p:strVal val="visible"/>
                                      </p:to>
                                    </p:set>
                                    <p:animEffect filter="fade" transition="in">
                                      <p:cBhvr>
                                        <p:cTn dur="1000"/>
                                        <p:tgtEl>
                                          <p:spTgt spid="12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6"/>
          <p:cNvSpPr txBox="1"/>
          <p:nvPr>
            <p:ph type="title"/>
          </p:nvPr>
        </p:nvSpPr>
        <p:spPr>
          <a:xfrm>
            <a:off x="838200" y="80852"/>
            <a:ext cx="8229600" cy="803700"/>
          </a:xfrm>
          <a:prstGeom prst="rect">
            <a:avLst/>
          </a:prstGeom>
          <a:noFill/>
          <a:ln>
            <a:noFill/>
          </a:ln>
        </p:spPr>
        <p:txBody>
          <a:bodyPr anchorCtr="0" anchor="ctr" bIns="45700" lIns="91425" spcFirstLastPara="1" rIns="91425" wrap="square" tIns="45700">
            <a:normAutofit/>
          </a:bodyPr>
          <a:lstStyle/>
          <a:p>
            <a:pPr indent="457200" lvl="0" marL="2743200" rtl="0" algn="ctr">
              <a:spcBef>
                <a:spcPts val="0"/>
              </a:spcBef>
              <a:spcAft>
                <a:spcPts val="0"/>
              </a:spcAft>
              <a:buClr>
                <a:schemeClr val="dk1"/>
              </a:buClr>
              <a:buSzPts val="3200"/>
              <a:buFont typeface="Arial"/>
              <a:buNone/>
            </a:pPr>
            <a:r>
              <a:rPr lang="en-US"/>
              <a:t>Execution Plan Part 1</a:t>
            </a:r>
            <a:endParaRPr/>
          </a:p>
        </p:txBody>
      </p:sp>
      <p:pic>
        <p:nvPicPr>
          <p:cNvPr id="132" name="Google Shape;132;p6"/>
          <p:cNvPicPr preferRelativeResize="0"/>
          <p:nvPr/>
        </p:nvPicPr>
        <p:blipFill>
          <a:blip r:embed="rId3">
            <a:alphaModFix/>
          </a:blip>
          <a:stretch>
            <a:fillRect/>
          </a:stretch>
        </p:blipFill>
        <p:spPr>
          <a:xfrm>
            <a:off x="0" y="1514925"/>
            <a:ext cx="9144003" cy="3143242"/>
          </a:xfrm>
          <a:prstGeom prst="rect">
            <a:avLst/>
          </a:prstGeom>
          <a:noFill/>
          <a:ln>
            <a:noFill/>
          </a:ln>
        </p:spPr>
      </p:pic>
      <p:grpSp>
        <p:nvGrpSpPr>
          <p:cNvPr id="133" name="Google Shape;133;p6"/>
          <p:cNvGrpSpPr/>
          <p:nvPr/>
        </p:nvGrpSpPr>
        <p:grpSpPr>
          <a:xfrm>
            <a:off x="2357125" y="4984325"/>
            <a:ext cx="1354375" cy="1289538"/>
            <a:chOff x="2656600" y="4994325"/>
            <a:chExt cx="1354375" cy="1289538"/>
          </a:xfrm>
        </p:grpSpPr>
        <p:pic>
          <p:nvPicPr>
            <p:cNvPr id="134" name="Google Shape;134;p6"/>
            <p:cNvPicPr preferRelativeResize="0"/>
            <p:nvPr/>
          </p:nvPicPr>
          <p:blipFill>
            <a:blip r:embed="rId4">
              <a:alphaModFix/>
            </a:blip>
            <a:stretch>
              <a:fillRect/>
            </a:stretch>
          </p:blipFill>
          <p:spPr>
            <a:xfrm>
              <a:off x="2656600" y="5049575"/>
              <a:ext cx="232075" cy="228200"/>
            </a:xfrm>
            <a:prstGeom prst="rect">
              <a:avLst/>
            </a:prstGeom>
            <a:noFill/>
            <a:ln>
              <a:noFill/>
            </a:ln>
          </p:spPr>
        </p:pic>
        <p:pic>
          <p:nvPicPr>
            <p:cNvPr id="135" name="Google Shape;135;p6"/>
            <p:cNvPicPr preferRelativeResize="0"/>
            <p:nvPr/>
          </p:nvPicPr>
          <p:blipFill>
            <a:blip r:embed="rId5">
              <a:alphaModFix/>
            </a:blip>
            <a:stretch>
              <a:fillRect/>
            </a:stretch>
          </p:blipFill>
          <p:spPr>
            <a:xfrm>
              <a:off x="2656600" y="5288550"/>
              <a:ext cx="214238" cy="228200"/>
            </a:xfrm>
            <a:prstGeom prst="rect">
              <a:avLst/>
            </a:prstGeom>
            <a:noFill/>
            <a:ln>
              <a:noFill/>
            </a:ln>
          </p:spPr>
        </p:pic>
        <p:pic>
          <p:nvPicPr>
            <p:cNvPr id="136" name="Google Shape;136;p6"/>
            <p:cNvPicPr preferRelativeResize="0"/>
            <p:nvPr/>
          </p:nvPicPr>
          <p:blipFill>
            <a:blip r:embed="rId6">
              <a:alphaModFix/>
            </a:blip>
            <a:stretch>
              <a:fillRect/>
            </a:stretch>
          </p:blipFill>
          <p:spPr>
            <a:xfrm>
              <a:off x="2656600" y="5527521"/>
              <a:ext cx="232075" cy="223149"/>
            </a:xfrm>
            <a:prstGeom prst="rect">
              <a:avLst/>
            </a:prstGeom>
            <a:noFill/>
            <a:ln>
              <a:noFill/>
            </a:ln>
          </p:spPr>
        </p:pic>
        <p:pic>
          <p:nvPicPr>
            <p:cNvPr id="137" name="Google Shape;137;p6"/>
            <p:cNvPicPr preferRelativeResize="0"/>
            <p:nvPr/>
          </p:nvPicPr>
          <p:blipFill>
            <a:blip r:embed="rId7">
              <a:alphaModFix/>
            </a:blip>
            <a:stretch>
              <a:fillRect/>
            </a:stretch>
          </p:blipFill>
          <p:spPr>
            <a:xfrm>
              <a:off x="2656600" y="5761446"/>
              <a:ext cx="232075" cy="254827"/>
            </a:xfrm>
            <a:prstGeom prst="rect">
              <a:avLst/>
            </a:prstGeom>
            <a:noFill/>
            <a:ln>
              <a:noFill/>
            </a:ln>
          </p:spPr>
        </p:pic>
        <p:pic>
          <p:nvPicPr>
            <p:cNvPr id="138" name="Google Shape;138;p6"/>
            <p:cNvPicPr preferRelativeResize="0"/>
            <p:nvPr/>
          </p:nvPicPr>
          <p:blipFill>
            <a:blip r:embed="rId8">
              <a:alphaModFix/>
            </a:blip>
            <a:stretch>
              <a:fillRect/>
            </a:stretch>
          </p:blipFill>
          <p:spPr>
            <a:xfrm>
              <a:off x="2656600" y="6000421"/>
              <a:ext cx="232075" cy="232075"/>
            </a:xfrm>
            <a:prstGeom prst="rect">
              <a:avLst/>
            </a:prstGeom>
            <a:noFill/>
            <a:ln>
              <a:noFill/>
            </a:ln>
          </p:spPr>
        </p:pic>
        <p:sp>
          <p:nvSpPr>
            <p:cNvPr id="139" name="Google Shape;139;p6"/>
            <p:cNvSpPr txBox="1"/>
            <p:nvPr/>
          </p:nvSpPr>
          <p:spPr>
            <a:xfrm>
              <a:off x="2888675" y="4994325"/>
              <a:ext cx="11223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000"/>
                <a:t>Status Updates</a:t>
              </a:r>
              <a:endParaRPr sz="1000"/>
            </a:p>
          </p:txBody>
        </p:sp>
        <p:sp>
          <p:nvSpPr>
            <p:cNvPr id="140" name="Google Shape;140;p6"/>
            <p:cNvSpPr txBox="1"/>
            <p:nvPr/>
          </p:nvSpPr>
          <p:spPr>
            <a:xfrm>
              <a:off x="2888675" y="5233300"/>
              <a:ext cx="11223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000"/>
                <a:t>Antonio</a:t>
              </a:r>
              <a:endParaRPr sz="1000"/>
            </a:p>
          </p:txBody>
        </p:sp>
        <p:sp>
          <p:nvSpPr>
            <p:cNvPr id="141" name="Google Shape;141;p6"/>
            <p:cNvSpPr txBox="1"/>
            <p:nvPr/>
          </p:nvSpPr>
          <p:spPr>
            <a:xfrm>
              <a:off x="2888675" y="5469750"/>
              <a:ext cx="11223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000"/>
                <a:t>Nathan</a:t>
              </a:r>
              <a:endParaRPr sz="1000"/>
            </a:p>
          </p:txBody>
        </p:sp>
        <p:sp>
          <p:nvSpPr>
            <p:cNvPr id="142" name="Google Shape;142;p6"/>
            <p:cNvSpPr txBox="1"/>
            <p:nvPr/>
          </p:nvSpPr>
          <p:spPr>
            <a:xfrm>
              <a:off x="2888675" y="5719513"/>
              <a:ext cx="11223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000"/>
                <a:t>Nicole</a:t>
              </a:r>
              <a:endParaRPr sz="1000"/>
            </a:p>
          </p:txBody>
        </p:sp>
        <p:sp>
          <p:nvSpPr>
            <p:cNvPr id="143" name="Google Shape;143;p6"/>
            <p:cNvSpPr txBox="1"/>
            <p:nvPr/>
          </p:nvSpPr>
          <p:spPr>
            <a:xfrm>
              <a:off x="2888675" y="5945163"/>
              <a:ext cx="11223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000"/>
                <a:t>General Team</a:t>
              </a:r>
              <a:endParaRPr sz="1000"/>
            </a:p>
          </p:txBody>
        </p:sp>
      </p:grpSp>
      <p:sp>
        <p:nvSpPr>
          <p:cNvPr id="144" name="Google Shape;144;p6"/>
          <p:cNvSpPr txBox="1"/>
          <p:nvPr/>
        </p:nvSpPr>
        <p:spPr>
          <a:xfrm>
            <a:off x="4462175" y="4658150"/>
            <a:ext cx="3636900" cy="4002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US"/>
              <a:t>Today is ‘Status Update 3’</a:t>
            </a:r>
            <a:endParaRPr/>
          </a:p>
        </p:txBody>
      </p:sp>
      <p:sp>
        <p:nvSpPr>
          <p:cNvPr id="145" name="Google Shape;145;p6"/>
          <p:cNvSpPr/>
          <p:nvPr/>
        </p:nvSpPr>
        <p:spPr>
          <a:xfrm>
            <a:off x="0" y="3613675"/>
            <a:ext cx="678900" cy="2199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6" name="Google Shape;146;p6"/>
          <p:cNvCxnSpPr/>
          <p:nvPr/>
        </p:nvCxnSpPr>
        <p:spPr>
          <a:xfrm>
            <a:off x="5939600" y="1966550"/>
            <a:ext cx="0" cy="2691600"/>
          </a:xfrm>
          <a:prstGeom prst="straightConnector1">
            <a:avLst/>
          </a:prstGeom>
          <a:noFill/>
          <a:ln cap="flat" cmpd="sng" w="9525">
            <a:solidFill>
              <a:srgbClr val="FF0000"/>
            </a:solidFill>
            <a:prstDash val="solid"/>
            <a:round/>
            <a:headEnd len="med" w="med" type="none"/>
            <a:tailEnd len="med" w="med" type="none"/>
          </a:ln>
        </p:spPr>
      </p:cxn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g15f3c0f6d1b_0_13"/>
          <p:cNvSpPr txBox="1"/>
          <p:nvPr>
            <p:ph type="title"/>
          </p:nvPr>
        </p:nvSpPr>
        <p:spPr>
          <a:xfrm>
            <a:off x="838200" y="80852"/>
            <a:ext cx="8229600" cy="803700"/>
          </a:xfrm>
          <a:prstGeom prst="rect">
            <a:avLst/>
          </a:prstGeom>
          <a:noFill/>
          <a:ln>
            <a:noFill/>
          </a:ln>
        </p:spPr>
        <p:txBody>
          <a:bodyPr anchorCtr="0" anchor="ctr" bIns="45700" lIns="91425" spcFirstLastPara="1" rIns="91425" wrap="square" tIns="45700">
            <a:normAutofit/>
          </a:bodyPr>
          <a:lstStyle/>
          <a:p>
            <a:pPr indent="457200" lvl="0" marL="2743200" rtl="0" algn="ctr">
              <a:spcBef>
                <a:spcPts val="0"/>
              </a:spcBef>
              <a:spcAft>
                <a:spcPts val="0"/>
              </a:spcAft>
              <a:buClr>
                <a:schemeClr val="dk1"/>
              </a:buClr>
              <a:buSzPts val="3200"/>
              <a:buFont typeface="Arial"/>
              <a:buNone/>
            </a:pPr>
            <a:r>
              <a:rPr lang="en-US"/>
              <a:t>Execution Plan Part 2</a:t>
            </a:r>
            <a:endParaRPr/>
          </a:p>
        </p:txBody>
      </p:sp>
      <p:pic>
        <p:nvPicPr>
          <p:cNvPr id="152" name="Google Shape;152;g15f3c0f6d1b_0_13"/>
          <p:cNvPicPr preferRelativeResize="0"/>
          <p:nvPr/>
        </p:nvPicPr>
        <p:blipFill rotWithShape="1">
          <a:blip r:embed="rId3">
            <a:alphaModFix/>
          </a:blip>
          <a:srcRect b="1224" l="0" r="0" t="0"/>
          <a:stretch/>
        </p:blipFill>
        <p:spPr>
          <a:xfrm>
            <a:off x="4452900" y="1591125"/>
            <a:ext cx="4653723" cy="3386126"/>
          </a:xfrm>
          <a:prstGeom prst="rect">
            <a:avLst/>
          </a:prstGeom>
          <a:noFill/>
          <a:ln>
            <a:noFill/>
          </a:ln>
        </p:spPr>
      </p:pic>
      <p:pic>
        <p:nvPicPr>
          <p:cNvPr id="153" name="Google Shape;153;g15f3c0f6d1b_0_13"/>
          <p:cNvPicPr preferRelativeResize="0"/>
          <p:nvPr/>
        </p:nvPicPr>
        <p:blipFill rotWithShape="1">
          <a:blip r:embed="rId4">
            <a:alphaModFix/>
          </a:blip>
          <a:srcRect b="-16563" l="0" r="8130" t="0"/>
          <a:stretch/>
        </p:blipFill>
        <p:spPr>
          <a:xfrm>
            <a:off x="4452900" y="1285375"/>
            <a:ext cx="4653726" cy="356400"/>
          </a:xfrm>
          <a:prstGeom prst="rect">
            <a:avLst/>
          </a:prstGeom>
          <a:noFill/>
          <a:ln>
            <a:noFill/>
          </a:ln>
        </p:spPr>
      </p:pic>
      <p:grpSp>
        <p:nvGrpSpPr>
          <p:cNvPr id="154" name="Google Shape;154;g15f3c0f6d1b_0_13"/>
          <p:cNvGrpSpPr/>
          <p:nvPr/>
        </p:nvGrpSpPr>
        <p:grpSpPr>
          <a:xfrm>
            <a:off x="3217625" y="5191750"/>
            <a:ext cx="1354375" cy="1289538"/>
            <a:chOff x="2656600" y="4994325"/>
            <a:chExt cx="1354375" cy="1289538"/>
          </a:xfrm>
        </p:grpSpPr>
        <p:pic>
          <p:nvPicPr>
            <p:cNvPr id="155" name="Google Shape;155;g15f3c0f6d1b_0_13"/>
            <p:cNvPicPr preferRelativeResize="0"/>
            <p:nvPr/>
          </p:nvPicPr>
          <p:blipFill>
            <a:blip r:embed="rId5">
              <a:alphaModFix/>
            </a:blip>
            <a:stretch>
              <a:fillRect/>
            </a:stretch>
          </p:blipFill>
          <p:spPr>
            <a:xfrm>
              <a:off x="2656600" y="5049575"/>
              <a:ext cx="232075" cy="228200"/>
            </a:xfrm>
            <a:prstGeom prst="rect">
              <a:avLst/>
            </a:prstGeom>
            <a:noFill/>
            <a:ln>
              <a:noFill/>
            </a:ln>
          </p:spPr>
        </p:pic>
        <p:pic>
          <p:nvPicPr>
            <p:cNvPr id="156" name="Google Shape;156;g15f3c0f6d1b_0_13"/>
            <p:cNvPicPr preferRelativeResize="0"/>
            <p:nvPr/>
          </p:nvPicPr>
          <p:blipFill>
            <a:blip r:embed="rId6">
              <a:alphaModFix/>
            </a:blip>
            <a:stretch>
              <a:fillRect/>
            </a:stretch>
          </p:blipFill>
          <p:spPr>
            <a:xfrm>
              <a:off x="2656600" y="5288550"/>
              <a:ext cx="214238" cy="228200"/>
            </a:xfrm>
            <a:prstGeom prst="rect">
              <a:avLst/>
            </a:prstGeom>
            <a:noFill/>
            <a:ln>
              <a:noFill/>
            </a:ln>
          </p:spPr>
        </p:pic>
        <p:pic>
          <p:nvPicPr>
            <p:cNvPr id="157" name="Google Shape;157;g15f3c0f6d1b_0_13"/>
            <p:cNvPicPr preferRelativeResize="0"/>
            <p:nvPr/>
          </p:nvPicPr>
          <p:blipFill>
            <a:blip r:embed="rId7">
              <a:alphaModFix/>
            </a:blip>
            <a:stretch>
              <a:fillRect/>
            </a:stretch>
          </p:blipFill>
          <p:spPr>
            <a:xfrm>
              <a:off x="2656600" y="5527521"/>
              <a:ext cx="232075" cy="223149"/>
            </a:xfrm>
            <a:prstGeom prst="rect">
              <a:avLst/>
            </a:prstGeom>
            <a:noFill/>
            <a:ln>
              <a:noFill/>
            </a:ln>
          </p:spPr>
        </p:pic>
        <p:pic>
          <p:nvPicPr>
            <p:cNvPr id="158" name="Google Shape;158;g15f3c0f6d1b_0_13"/>
            <p:cNvPicPr preferRelativeResize="0"/>
            <p:nvPr/>
          </p:nvPicPr>
          <p:blipFill>
            <a:blip r:embed="rId8">
              <a:alphaModFix/>
            </a:blip>
            <a:stretch>
              <a:fillRect/>
            </a:stretch>
          </p:blipFill>
          <p:spPr>
            <a:xfrm>
              <a:off x="2656600" y="5761446"/>
              <a:ext cx="232075" cy="254827"/>
            </a:xfrm>
            <a:prstGeom prst="rect">
              <a:avLst/>
            </a:prstGeom>
            <a:noFill/>
            <a:ln>
              <a:noFill/>
            </a:ln>
          </p:spPr>
        </p:pic>
        <p:pic>
          <p:nvPicPr>
            <p:cNvPr id="159" name="Google Shape;159;g15f3c0f6d1b_0_13"/>
            <p:cNvPicPr preferRelativeResize="0"/>
            <p:nvPr/>
          </p:nvPicPr>
          <p:blipFill>
            <a:blip r:embed="rId9">
              <a:alphaModFix/>
            </a:blip>
            <a:stretch>
              <a:fillRect/>
            </a:stretch>
          </p:blipFill>
          <p:spPr>
            <a:xfrm>
              <a:off x="2656600" y="6000421"/>
              <a:ext cx="232075" cy="232075"/>
            </a:xfrm>
            <a:prstGeom prst="rect">
              <a:avLst/>
            </a:prstGeom>
            <a:noFill/>
            <a:ln>
              <a:noFill/>
            </a:ln>
          </p:spPr>
        </p:pic>
        <p:sp>
          <p:nvSpPr>
            <p:cNvPr id="160" name="Google Shape;160;g15f3c0f6d1b_0_13"/>
            <p:cNvSpPr txBox="1"/>
            <p:nvPr/>
          </p:nvSpPr>
          <p:spPr>
            <a:xfrm>
              <a:off x="2888675" y="4994325"/>
              <a:ext cx="11223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000"/>
                <a:t>Status Updates</a:t>
              </a:r>
              <a:endParaRPr sz="1000"/>
            </a:p>
          </p:txBody>
        </p:sp>
        <p:sp>
          <p:nvSpPr>
            <p:cNvPr id="161" name="Google Shape;161;g15f3c0f6d1b_0_13"/>
            <p:cNvSpPr txBox="1"/>
            <p:nvPr/>
          </p:nvSpPr>
          <p:spPr>
            <a:xfrm>
              <a:off x="2888675" y="5233300"/>
              <a:ext cx="11223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000"/>
                <a:t>Antonio</a:t>
              </a:r>
              <a:endParaRPr sz="1000"/>
            </a:p>
          </p:txBody>
        </p:sp>
        <p:sp>
          <p:nvSpPr>
            <p:cNvPr id="162" name="Google Shape;162;g15f3c0f6d1b_0_13"/>
            <p:cNvSpPr txBox="1"/>
            <p:nvPr/>
          </p:nvSpPr>
          <p:spPr>
            <a:xfrm>
              <a:off x="2888675" y="5469750"/>
              <a:ext cx="11223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000"/>
                <a:t>Nathan</a:t>
              </a:r>
              <a:endParaRPr sz="1000"/>
            </a:p>
          </p:txBody>
        </p:sp>
        <p:sp>
          <p:nvSpPr>
            <p:cNvPr id="163" name="Google Shape;163;g15f3c0f6d1b_0_13"/>
            <p:cNvSpPr txBox="1"/>
            <p:nvPr/>
          </p:nvSpPr>
          <p:spPr>
            <a:xfrm>
              <a:off x="2888675" y="5719513"/>
              <a:ext cx="11223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000"/>
                <a:t>Nicole</a:t>
              </a:r>
              <a:endParaRPr sz="1000"/>
            </a:p>
          </p:txBody>
        </p:sp>
        <p:sp>
          <p:nvSpPr>
            <p:cNvPr id="164" name="Google Shape;164;g15f3c0f6d1b_0_13"/>
            <p:cNvSpPr txBox="1"/>
            <p:nvPr/>
          </p:nvSpPr>
          <p:spPr>
            <a:xfrm>
              <a:off x="2888675" y="5945163"/>
              <a:ext cx="11223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000"/>
                <a:t>General Team</a:t>
              </a:r>
              <a:endParaRPr sz="1000"/>
            </a:p>
          </p:txBody>
        </p:sp>
      </p:grpSp>
      <p:pic>
        <p:nvPicPr>
          <p:cNvPr id="165" name="Google Shape;165;g15f3c0f6d1b_0_13"/>
          <p:cNvPicPr preferRelativeResize="0"/>
          <p:nvPr/>
        </p:nvPicPr>
        <p:blipFill>
          <a:blip r:embed="rId10">
            <a:alphaModFix/>
          </a:blip>
          <a:stretch>
            <a:fillRect/>
          </a:stretch>
        </p:blipFill>
        <p:spPr>
          <a:xfrm>
            <a:off x="29664" y="1591125"/>
            <a:ext cx="4423236" cy="33861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2013-06-18T16:37:55Z</dcterms:created>
  <dc:creator>Brian Gardner</dc:creator>
</cp:coreProperties>
</file>